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diagrams/drawing1.xml" ContentType="application/vnd.ms-office.drawingml.diagramDrawing+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diagrams/quickStyle1.xml" ContentType="application/vnd.openxmlformats-officedocument.drawingml.diagramStyl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vml" ContentType="application/vnd.openxmlformats-officedocument.vmlDrawing"/>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3"/>
  </p:notesMasterIdLst>
  <p:handoutMasterIdLst>
    <p:handoutMasterId r:id="rId44"/>
  </p:handoutMasterIdLst>
  <p:sldIdLst>
    <p:sldId id="412" r:id="rId2"/>
    <p:sldId id="445" r:id="rId3"/>
    <p:sldId id="446" r:id="rId4"/>
    <p:sldId id="468" r:id="rId5"/>
    <p:sldId id="449" r:id="rId6"/>
    <p:sldId id="450" r:id="rId7"/>
    <p:sldId id="451" r:id="rId8"/>
    <p:sldId id="452" r:id="rId9"/>
    <p:sldId id="469" r:id="rId10"/>
    <p:sldId id="454" r:id="rId11"/>
    <p:sldId id="455" r:id="rId12"/>
    <p:sldId id="477" r:id="rId13"/>
    <p:sldId id="478" r:id="rId14"/>
    <p:sldId id="476" r:id="rId15"/>
    <p:sldId id="375" r:id="rId16"/>
    <p:sldId id="466" r:id="rId17"/>
    <p:sldId id="416" r:id="rId18"/>
    <p:sldId id="473" r:id="rId19"/>
    <p:sldId id="427" r:id="rId20"/>
    <p:sldId id="379" r:id="rId21"/>
    <p:sldId id="297" r:id="rId22"/>
    <p:sldId id="269" r:id="rId23"/>
    <p:sldId id="458" r:id="rId24"/>
    <p:sldId id="460" r:id="rId25"/>
    <p:sldId id="459" r:id="rId26"/>
    <p:sldId id="308" r:id="rId27"/>
    <p:sldId id="298" r:id="rId28"/>
    <p:sldId id="462" r:id="rId29"/>
    <p:sldId id="463" r:id="rId30"/>
    <p:sldId id="286" r:id="rId31"/>
    <p:sldId id="287" r:id="rId32"/>
    <p:sldId id="464" r:id="rId33"/>
    <p:sldId id="415" r:id="rId34"/>
    <p:sldId id="285" r:id="rId35"/>
    <p:sldId id="430" r:id="rId36"/>
    <p:sldId id="474" r:id="rId37"/>
    <p:sldId id="420" r:id="rId38"/>
    <p:sldId id="472" r:id="rId39"/>
    <p:sldId id="411" r:id="rId40"/>
    <p:sldId id="291" r:id="rId41"/>
    <p:sldId id="471" r:id="rId42"/>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axman, Monica " initials="" lastIdx="15" clrIdx="0"/>
  <p:cmAuthor id="1" name="Meredith Moffat" initials="" lastIdx="1" clrIdx="1"/>
  <p:cmAuthor id="2" name="Temp" initials="" lastIdx="3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6C654D"/>
    <a:srgbClr val="4E5254"/>
    <a:srgbClr val="595959"/>
    <a:srgbClr val="E0004D"/>
    <a:srgbClr val="00B5E2"/>
    <a:srgbClr val="5FDF65"/>
    <a:srgbClr val="004B91"/>
    <a:srgbClr val="FFFFFF"/>
  </p:clrMru>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59" autoAdjust="0"/>
    <p:restoredTop sz="76265" autoAdjust="0"/>
  </p:normalViewPr>
  <p:slideViewPr>
    <p:cSldViewPr snapToGrid="0">
      <p:cViewPr varScale="1">
        <p:scale>
          <a:sx n="84" d="100"/>
          <a:sy n="84" d="100"/>
        </p:scale>
        <p:origin x="-1560" y="-78"/>
      </p:cViewPr>
      <p:guideLst>
        <p:guide orient="horz" pos="4154"/>
        <p:guide pos="2880"/>
      </p:guideLst>
    </p:cSldViewPr>
  </p:slideViewPr>
  <p:outlineViewPr>
    <p:cViewPr>
      <p:scale>
        <a:sx n="33" d="100"/>
        <a:sy n="33" d="100"/>
      </p:scale>
      <p:origin x="0" y="1080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p:scale>
          <a:sx n="100" d="100"/>
          <a:sy n="100" d="100"/>
        </p:scale>
        <p:origin x="-1548" y="240"/>
      </p:cViewPr>
      <p:guideLst>
        <p:guide orient="horz" pos="108"/>
        <p:guide pos="4319"/>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2C3D8A6-DCE6-4FFE-8AB8-89BCAF5F6535}" type="doc">
      <dgm:prSet loTypeId="urn:microsoft.com/office/officeart/2005/8/layout/radial4" loCatId="relationship" qsTypeId="urn:microsoft.com/office/officeart/2005/8/quickstyle/simple1#1" qsCatId="simple" csTypeId="urn:microsoft.com/office/officeart/2005/8/colors/accent2_1" csCatId="accent2" phldr="1"/>
      <dgm:spPr/>
      <dgm:t>
        <a:bodyPr/>
        <a:lstStyle/>
        <a:p>
          <a:endParaRPr lang="en-US"/>
        </a:p>
      </dgm:t>
    </dgm:pt>
    <dgm:pt modelId="{A8480C61-FECA-46EB-B3C4-062F1F730D8B}">
      <dgm:prSet phldrT="[Text]"/>
      <dgm:spPr/>
      <dgm:t>
        <a:bodyPr/>
        <a:lstStyle/>
        <a:p>
          <a:endParaRPr lang="en-US" dirty="0"/>
        </a:p>
      </dgm:t>
    </dgm:pt>
    <dgm:pt modelId="{4C84DAB2-E556-4DAC-91C5-DAEB8E584651}" type="parTrans" cxnId="{3C01A51A-6415-46DF-A723-163608E289B4}">
      <dgm:prSet/>
      <dgm:spPr/>
      <dgm:t>
        <a:bodyPr/>
        <a:lstStyle/>
        <a:p>
          <a:endParaRPr lang="en-US"/>
        </a:p>
      </dgm:t>
    </dgm:pt>
    <dgm:pt modelId="{F28762B3-5A5F-4503-9320-6754710C2CE0}" type="sibTrans" cxnId="{3C01A51A-6415-46DF-A723-163608E289B4}">
      <dgm:prSet/>
      <dgm:spPr/>
      <dgm:t>
        <a:bodyPr/>
        <a:lstStyle/>
        <a:p>
          <a:endParaRPr lang="en-US"/>
        </a:p>
      </dgm:t>
    </dgm:pt>
    <dgm:pt modelId="{113F1E46-C803-40DC-A9FE-3033DD251C89}">
      <dgm:prSet phldrT="[Text]" custT="1"/>
      <dgm:spPr/>
      <dgm:t>
        <a:bodyPr/>
        <a:lstStyle/>
        <a:p>
          <a:pPr marL="123825" indent="0"/>
          <a:r>
            <a:rPr lang="en-US" sz="1400" dirty="0" smtClean="0">
              <a:solidFill>
                <a:schemeClr val="tx1"/>
              </a:solidFill>
            </a:rPr>
            <a:t>Do you currently own and enjoy photochromic lenses?</a:t>
          </a:r>
          <a:endParaRPr lang="en-US" sz="1400" dirty="0">
            <a:solidFill>
              <a:schemeClr val="tx1"/>
            </a:solidFill>
          </a:endParaRPr>
        </a:p>
      </dgm:t>
    </dgm:pt>
    <dgm:pt modelId="{F3E01358-2E62-4E67-9F5D-D95DFA1C75A4}" type="parTrans" cxnId="{858F25BA-7884-4780-BFAF-95C3AC1163C3}">
      <dgm:prSet/>
      <dgm:spPr>
        <a:solidFill>
          <a:schemeClr val="accent2"/>
        </a:solidFill>
      </dgm:spPr>
      <dgm:t>
        <a:bodyPr/>
        <a:lstStyle/>
        <a:p>
          <a:endParaRPr lang="en-US"/>
        </a:p>
      </dgm:t>
    </dgm:pt>
    <dgm:pt modelId="{B13A2B9A-D0E0-4FCB-AFF5-38574FFE48B5}" type="sibTrans" cxnId="{858F25BA-7884-4780-BFAF-95C3AC1163C3}">
      <dgm:prSet/>
      <dgm:spPr/>
      <dgm:t>
        <a:bodyPr/>
        <a:lstStyle/>
        <a:p>
          <a:endParaRPr lang="en-US"/>
        </a:p>
      </dgm:t>
    </dgm:pt>
    <dgm:pt modelId="{DB0A14B3-D613-44A4-A7BD-C9836309B581}">
      <dgm:prSet custT="1"/>
      <dgm:spPr/>
      <dgm:t>
        <a:bodyPr/>
        <a:lstStyle/>
        <a:p>
          <a:pPr marL="123825" indent="0"/>
          <a:r>
            <a:rPr lang="en-US" sz="1400" dirty="0" smtClean="0">
              <a:solidFill>
                <a:schemeClr val="tx1"/>
              </a:solidFill>
            </a:rPr>
            <a:t>Do you spend a lot of time outdoors?</a:t>
          </a:r>
          <a:r>
            <a:rPr lang="en-US" sz="1400" i="1" dirty="0" smtClean="0">
              <a:solidFill>
                <a:schemeClr val="tx1"/>
              </a:solidFill>
            </a:rPr>
            <a:t> </a:t>
          </a:r>
          <a:endParaRPr lang="en-US" sz="1400" dirty="0" smtClean="0">
            <a:solidFill>
              <a:schemeClr val="tx1"/>
            </a:solidFill>
          </a:endParaRPr>
        </a:p>
      </dgm:t>
    </dgm:pt>
    <dgm:pt modelId="{6F8261B2-5810-41BF-B765-9F98124CEE09}" type="parTrans" cxnId="{9D36DFB1-558D-4B22-8589-426CE7DE1813}">
      <dgm:prSet/>
      <dgm:spPr>
        <a:solidFill>
          <a:schemeClr val="accent2"/>
        </a:solidFill>
      </dgm:spPr>
      <dgm:t>
        <a:bodyPr/>
        <a:lstStyle/>
        <a:p>
          <a:endParaRPr lang="en-US"/>
        </a:p>
      </dgm:t>
    </dgm:pt>
    <dgm:pt modelId="{91B4A3C1-866C-4D32-B9C6-DE1225678122}" type="sibTrans" cxnId="{9D36DFB1-558D-4B22-8589-426CE7DE1813}">
      <dgm:prSet/>
      <dgm:spPr/>
      <dgm:t>
        <a:bodyPr/>
        <a:lstStyle/>
        <a:p>
          <a:endParaRPr lang="en-US"/>
        </a:p>
      </dgm:t>
    </dgm:pt>
    <dgm:pt modelId="{B26EB74D-759F-4240-AD2A-4D668923719C}">
      <dgm:prSet custT="1"/>
      <dgm:spPr/>
      <dgm:t>
        <a:bodyPr/>
        <a:lstStyle/>
        <a:p>
          <a:r>
            <a:rPr lang="en-US" sz="1400" dirty="0" smtClean="0">
              <a:solidFill>
                <a:schemeClr val="tx1"/>
              </a:solidFill>
            </a:rPr>
            <a:t>Are you interested in the latest technology? </a:t>
          </a:r>
        </a:p>
      </dgm:t>
    </dgm:pt>
    <dgm:pt modelId="{67FBB167-5BA9-44AF-A9E7-C4C282B43269}" type="parTrans" cxnId="{493F41E5-3E0E-4465-9F3F-114561792167}">
      <dgm:prSet/>
      <dgm:spPr>
        <a:solidFill>
          <a:schemeClr val="accent2"/>
        </a:solidFill>
      </dgm:spPr>
      <dgm:t>
        <a:bodyPr/>
        <a:lstStyle/>
        <a:p>
          <a:endParaRPr lang="en-US"/>
        </a:p>
      </dgm:t>
    </dgm:pt>
    <dgm:pt modelId="{E3261F27-7A50-4E5A-8486-E5504F94D36C}" type="sibTrans" cxnId="{493F41E5-3E0E-4465-9F3F-114561792167}">
      <dgm:prSet/>
      <dgm:spPr/>
      <dgm:t>
        <a:bodyPr/>
        <a:lstStyle/>
        <a:p>
          <a:endParaRPr lang="en-US"/>
        </a:p>
      </dgm:t>
    </dgm:pt>
    <dgm:pt modelId="{76E09218-42A0-4AE5-AB73-F6CEEAB9EA4B}">
      <dgm:prSet custT="1"/>
      <dgm:spPr/>
      <dgm:t>
        <a:bodyPr/>
        <a:lstStyle/>
        <a:p>
          <a:pPr marL="112713" indent="0"/>
          <a:r>
            <a:rPr lang="en-US" sz="1400" dirty="0" smtClean="0">
              <a:solidFill>
                <a:schemeClr val="tx1"/>
              </a:solidFill>
            </a:rPr>
            <a:t>Do you value premium features in your everyday eyewear (or currently wear premium lenses)? </a:t>
          </a:r>
        </a:p>
      </dgm:t>
    </dgm:pt>
    <dgm:pt modelId="{BF67404D-8E6E-456B-B0F7-3816BF8E3D2F}" type="parTrans" cxnId="{01D6D783-6AD2-453B-9387-8D28A99CE886}">
      <dgm:prSet/>
      <dgm:spPr>
        <a:solidFill>
          <a:schemeClr val="accent2"/>
        </a:solidFill>
      </dgm:spPr>
      <dgm:t>
        <a:bodyPr/>
        <a:lstStyle/>
        <a:p>
          <a:endParaRPr lang="en-US"/>
        </a:p>
      </dgm:t>
    </dgm:pt>
    <dgm:pt modelId="{F46B45E6-EB78-4FA5-93A8-FC9DB56F6364}" type="sibTrans" cxnId="{01D6D783-6AD2-453B-9387-8D28A99CE886}">
      <dgm:prSet/>
      <dgm:spPr/>
      <dgm:t>
        <a:bodyPr/>
        <a:lstStyle/>
        <a:p>
          <a:endParaRPr lang="en-US"/>
        </a:p>
      </dgm:t>
    </dgm:pt>
    <dgm:pt modelId="{B7BE7BF3-557B-41BC-9E3A-0FEFB33E07DE}">
      <dgm:prSet/>
      <dgm:spPr/>
      <dgm:t>
        <a:bodyPr/>
        <a:lstStyle/>
        <a:p>
          <a:pPr marL="112713" indent="0"/>
          <a:endParaRPr lang="en-US" dirty="0" smtClean="0">
            <a:solidFill>
              <a:schemeClr val="bg2"/>
            </a:solidFill>
          </a:endParaRPr>
        </a:p>
      </dgm:t>
    </dgm:pt>
    <dgm:pt modelId="{1F163612-86E3-4095-87F9-542FF717C030}" type="parTrans" cxnId="{5248367E-3027-4B34-8132-C5783F639DB6}">
      <dgm:prSet/>
      <dgm:spPr>
        <a:solidFill>
          <a:schemeClr val="accent2"/>
        </a:solidFill>
      </dgm:spPr>
      <dgm:t>
        <a:bodyPr/>
        <a:lstStyle/>
        <a:p>
          <a:endParaRPr lang="en-US"/>
        </a:p>
      </dgm:t>
    </dgm:pt>
    <dgm:pt modelId="{C6BDCFD4-07D5-46ED-B443-E102F70E054A}" type="sibTrans" cxnId="{5248367E-3027-4B34-8132-C5783F639DB6}">
      <dgm:prSet/>
      <dgm:spPr/>
      <dgm:t>
        <a:bodyPr/>
        <a:lstStyle/>
        <a:p>
          <a:endParaRPr lang="en-US"/>
        </a:p>
      </dgm:t>
    </dgm:pt>
    <dgm:pt modelId="{C03CBA82-5836-4011-9743-592AAE4FEBEE}">
      <dgm:prSet phldrT="[Text]" custT="1"/>
      <dgm:spPr/>
      <dgm:t>
        <a:bodyPr/>
        <a:lstStyle/>
        <a:p>
          <a:pPr marL="123825" indent="0"/>
          <a:r>
            <a:rPr lang="en-US" sz="1400" b="0" i="0" u="none" strike="noStrike" baseline="0" dirty="0" smtClean="0">
              <a:solidFill>
                <a:schemeClr val="tx1"/>
              </a:solidFill>
              <a:latin typeface="Arial" pitchFamily="34" charset="0"/>
              <a:ea typeface="+mn-ea"/>
              <a:cs typeface="Arial" pitchFamily="34" charset="0"/>
            </a:rPr>
            <a:t>What do your clear lenses do for you?</a:t>
          </a:r>
          <a:r>
            <a:rPr lang="en-US" sz="1400" dirty="0" smtClean="0">
              <a:solidFill>
                <a:schemeClr val="bg2"/>
              </a:solidFill>
            </a:rPr>
            <a:t> </a:t>
          </a:r>
          <a:endParaRPr lang="en-US" sz="1400" dirty="0">
            <a:solidFill>
              <a:schemeClr val="bg2"/>
            </a:solidFill>
          </a:endParaRPr>
        </a:p>
      </dgm:t>
    </dgm:pt>
    <dgm:pt modelId="{5C79B430-EE51-4513-8597-4E83AC1243D9}" type="parTrans" cxnId="{A428218A-F09C-4C12-8CC3-7A0407B18AF2}">
      <dgm:prSet/>
      <dgm:spPr>
        <a:solidFill>
          <a:schemeClr val="accent2"/>
        </a:solidFill>
      </dgm:spPr>
      <dgm:t>
        <a:bodyPr/>
        <a:lstStyle/>
        <a:p>
          <a:endParaRPr lang="en-US"/>
        </a:p>
      </dgm:t>
    </dgm:pt>
    <dgm:pt modelId="{A03571C2-1995-4BB3-A9F5-C25054E8BD9B}" type="sibTrans" cxnId="{A428218A-F09C-4C12-8CC3-7A0407B18AF2}">
      <dgm:prSet/>
      <dgm:spPr/>
      <dgm:t>
        <a:bodyPr/>
        <a:lstStyle/>
        <a:p>
          <a:endParaRPr lang="en-US"/>
        </a:p>
      </dgm:t>
    </dgm:pt>
    <dgm:pt modelId="{05C8E673-C5F7-489E-97A7-E89A8D5F1EDA}" type="pres">
      <dgm:prSet presAssocID="{B2C3D8A6-DCE6-4FFE-8AB8-89BCAF5F6535}" presName="cycle" presStyleCnt="0">
        <dgm:presLayoutVars>
          <dgm:chMax val="1"/>
          <dgm:dir/>
          <dgm:animLvl val="ctr"/>
          <dgm:resizeHandles val="exact"/>
        </dgm:presLayoutVars>
      </dgm:prSet>
      <dgm:spPr/>
      <dgm:t>
        <a:bodyPr/>
        <a:lstStyle/>
        <a:p>
          <a:endParaRPr lang="en-US"/>
        </a:p>
      </dgm:t>
    </dgm:pt>
    <dgm:pt modelId="{E21E8CCB-732C-421B-8F53-428325E3ED8D}" type="pres">
      <dgm:prSet presAssocID="{A8480C61-FECA-46EB-B3C4-062F1F730D8B}" presName="centerShape" presStyleLbl="node0" presStyleIdx="0" presStyleCnt="1"/>
      <dgm:spPr/>
      <dgm:t>
        <a:bodyPr/>
        <a:lstStyle/>
        <a:p>
          <a:endParaRPr lang="en-US"/>
        </a:p>
      </dgm:t>
    </dgm:pt>
    <dgm:pt modelId="{D15BF832-39F1-4A64-96E1-44A33C22FADA}" type="pres">
      <dgm:prSet presAssocID="{F3E01358-2E62-4E67-9F5D-D95DFA1C75A4}" presName="parTrans" presStyleLbl="bgSibTrans2D1" presStyleIdx="0" presStyleCnt="5"/>
      <dgm:spPr/>
      <dgm:t>
        <a:bodyPr/>
        <a:lstStyle/>
        <a:p>
          <a:endParaRPr lang="en-US"/>
        </a:p>
      </dgm:t>
    </dgm:pt>
    <dgm:pt modelId="{8AF642BC-2B4E-4B90-B632-1E89EC165563}" type="pres">
      <dgm:prSet presAssocID="{113F1E46-C803-40DC-A9FE-3033DD251C89}" presName="node" presStyleLbl="node1" presStyleIdx="0" presStyleCnt="5">
        <dgm:presLayoutVars>
          <dgm:bulletEnabled val="1"/>
        </dgm:presLayoutVars>
      </dgm:prSet>
      <dgm:spPr/>
      <dgm:t>
        <a:bodyPr/>
        <a:lstStyle/>
        <a:p>
          <a:endParaRPr lang="en-US"/>
        </a:p>
      </dgm:t>
    </dgm:pt>
    <dgm:pt modelId="{33698327-E595-4210-AA94-F0564AA35D95}" type="pres">
      <dgm:prSet presAssocID="{5C79B430-EE51-4513-8597-4E83AC1243D9}" presName="parTrans" presStyleLbl="bgSibTrans2D1" presStyleIdx="1" presStyleCnt="5"/>
      <dgm:spPr/>
      <dgm:t>
        <a:bodyPr/>
        <a:lstStyle/>
        <a:p>
          <a:endParaRPr lang="en-US"/>
        </a:p>
      </dgm:t>
    </dgm:pt>
    <dgm:pt modelId="{BBC77AAB-4435-46E9-A35E-736873F96040}" type="pres">
      <dgm:prSet presAssocID="{C03CBA82-5836-4011-9743-592AAE4FEBEE}" presName="node" presStyleLbl="node1" presStyleIdx="1" presStyleCnt="5">
        <dgm:presLayoutVars>
          <dgm:bulletEnabled val="1"/>
        </dgm:presLayoutVars>
      </dgm:prSet>
      <dgm:spPr/>
      <dgm:t>
        <a:bodyPr/>
        <a:lstStyle/>
        <a:p>
          <a:endParaRPr lang="en-US"/>
        </a:p>
      </dgm:t>
    </dgm:pt>
    <dgm:pt modelId="{29A57257-17E9-4876-86EB-BBF71B9D8EC2}" type="pres">
      <dgm:prSet presAssocID="{6F8261B2-5810-41BF-B765-9F98124CEE09}" presName="parTrans" presStyleLbl="bgSibTrans2D1" presStyleIdx="2" presStyleCnt="5"/>
      <dgm:spPr/>
      <dgm:t>
        <a:bodyPr/>
        <a:lstStyle/>
        <a:p>
          <a:endParaRPr lang="en-US"/>
        </a:p>
      </dgm:t>
    </dgm:pt>
    <dgm:pt modelId="{F9D42D15-F6F5-4726-9CBB-249DC451398A}" type="pres">
      <dgm:prSet presAssocID="{DB0A14B3-D613-44A4-A7BD-C9836309B581}" presName="node" presStyleLbl="node1" presStyleIdx="2" presStyleCnt="5">
        <dgm:presLayoutVars>
          <dgm:bulletEnabled val="1"/>
        </dgm:presLayoutVars>
      </dgm:prSet>
      <dgm:spPr/>
      <dgm:t>
        <a:bodyPr/>
        <a:lstStyle/>
        <a:p>
          <a:endParaRPr lang="en-US"/>
        </a:p>
      </dgm:t>
    </dgm:pt>
    <dgm:pt modelId="{4D181B22-1EDD-4968-8CC0-FB8204AFEC11}" type="pres">
      <dgm:prSet presAssocID="{67FBB167-5BA9-44AF-A9E7-C4C282B43269}" presName="parTrans" presStyleLbl="bgSibTrans2D1" presStyleIdx="3" presStyleCnt="5"/>
      <dgm:spPr/>
      <dgm:t>
        <a:bodyPr/>
        <a:lstStyle/>
        <a:p>
          <a:endParaRPr lang="en-US"/>
        </a:p>
      </dgm:t>
    </dgm:pt>
    <dgm:pt modelId="{A607085E-7C73-4489-B7A7-3C9931B3A92B}" type="pres">
      <dgm:prSet presAssocID="{B26EB74D-759F-4240-AD2A-4D668923719C}" presName="node" presStyleLbl="node1" presStyleIdx="3" presStyleCnt="5">
        <dgm:presLayoutVars>
          <dgm:bulletEnabled val="1"/>
        </dgm:presLayoutVars>
      </dgm:prSet>
      <dgm:spPr/>
      <dgm:t>
        <a:bodyPr/>
        <a:lstStyle/>
        <a:p>
          <a:endParaRPr lang="en-US"/>
        </a:p>
      </dgm:t>
    </dgm:pt>
    <dgm:pt modelId="{BCAF6892-66B2-44E1-8684-98DFCDD3212A}" type="pres">
      <dgm:prSet presAssocID="{BF67404D-8E6E-456B-B0F7-3816BF8E3D2F}" presName="parTrans" presStyleLbl="bgSibTrans2D1" presStyleIdx="4" presStyleCnt="5"/>
      <dgm:spPr/>
      <dgm:t>
        <a:bodyPr/>
        <a:lstStyle/>
        <a:p>
          <a:endParaRPr lang="en-US"/>
        </a:p>
      </dgm:t>
    </dgm:pt>
    <dgm:pt modelId="{C8242108-C854-4210-AD75-22FBBC8A3698}" type="pres">
      <dgm:prSet presAssocID="{76E09218-42A0-4AE5-AB73-F6CEEAB9EA4B}" presName="node" presStyleLbl="node1" presStyleIdx="4" presStyleCnt="5">
        <dgm:presLayoutVars>
          <dgm:bulletEnabled val="1"/>
        </dgm:presLayoutVars>
      </dgm:prSet>
      <dgm:spPr/>
      <dgm:t>
        <a:bodyPr/>
        <a:lstStyle/>
        <a:p>
          <a:endParaRPr lang="en-US"/>
        </a:p>
      </dgm:t>
    </dgm:pt>
  </dgm:ptLst>
  <dgm:cxnLst>
    <dgm:cxn modelId="{0FBA9984-0940-4E2D-BEE4-C579B42A0237}" type="presOf" srcId="{76E09218-42A0-4AE5-AB73-F6CEEAB9EA4B}" destId="{C8242108-C854-4210-AD75-22FBBC8A3698}" srcOrd="0" destOrd="0" presId="urn:microsoft.com/office/officeart/2005/8/layout/radial4"/>
    <dgm:cxn modelId="{9BBB800A-E8DB-43DE-91F1-C718930F6BF0}" type="presOf" srcId="{C03CBA82-5836-4011-9743-592AAE4FEBEE}" destId="{BBC77AAB-4435-46E9-A35E-736873F96040}" srcOrd="0" destOrd="0" presId="urn:microsoft.com/office/officeart/2005/8/layout/radial4"/>
    <dgm:cxn modelId="{6D61CEC3-3E46-4EC0-B112-459B802A2286}" type="presOf" srcId="{113F1E46-C803-40DC-A9FE-3033DD251C89}" destId="{8AF642BC-2B4E-4B90-B632-1E89EC165563}" srcOrd="0" destOrd="0" presId="urn:microsoft.com/office/officeart/2005/8/layout/radial4"/>
    <dgm:cxn modelId="{DF28570F-AB0A-44DD-95A3-CF6699E537B5}" type="presOf" srcId="{A8480C61-FECA-46EB-B3C4-062F1F730D8B}" destId="{E21E8CCB-732C-421B-8F53-428325E3ED8D}" srcOrd="0" destOrd="0" presId="urn:microsoft.com/office/officeart/2005/8/layout/radial4"/>
    <dgm:cxn modelId="{858F25BA-7884-4780-BFAF-95C3AC1163C3}" srcId="{A8480C61-FECA-46EB-B3C4-062F1F730D8B}" destId="{113F1E46-C803-40DC-A9FE-3033DD251C89}" srcOrd="0" destOrd="0" parTransId="{F3E01358-2E62-4E67-9F5D-D95DFA1C75A4}" sibTransId="{B13A2B9A-D0E0-4FCB-AFF5-38574FFE48B5}"/>
    <dgm:cxn modelId="{D25FB77F-2981-480E-9A43-07A4F7F0C010}" type="presOf" srcId="{5C79B430-EE51-4513-8597-4E83AC1243D9}" destId="{33698327-E595-4210-AA94-F0564AA35D95}" srcOrd="0" destOrd="0" presId="urn:microsoft.com/office/officeart/2005/8/layout/radial4"/>
    <dgm:cxn modelId="{35FABE96-A80B-4E8D-B2E1-0E258EA12BA4}" type="presOf" srcId="{B2C3D8A6-DCE6-4FFE-8AB8-89BCAF5F6535}" destId="{05C8E673-C5F7-489E-97A7-E89A8D5F1EDA}" srcOrd="0" destOrd="0" presId="urn:microsoft.com/office/officeart/2005/8/layout/radial4"/>
    <dgm:cxn modelId="{3C8D98F9-4011-4015-BE76-8C9A0F2F8BF8}" type="presOf" srcId="{67FBB167-5BA9-44AF-A9E7-C4C282B43269}" destId="{4D181B22-1EDD-4968-8CC0-FB8204AFEC11}" srcOrd="0" destOrd="0" presId="urn:microsoft.com/office/officeart/2005/8/layout/radial4"/>
    <dgm:cxn modelId="{04286852-A131-480B-9CD5-7585EC4AE4CD}" type="presOf" srcId="{6F8261B2-5810-41BF-B765-9F98124CEE09}" destId="{29A57257-17E9-4876-86EB-BBF71B9D8EC2}" srcOrd="0" destOrd="0" presId="urn:microsoft.com/office/officeart/2005/8/layout/radial4"/>
    <dgm:cxn modelId="{493F41E5-3E0E-4465-9F3F-114561792167}" srcId="{A8480C61-FECA-46EB-B3C4-062F1F730D8B}" destId="{B26EB74D-759F-4240-AD2A-4D668923719C}" srcOrd="3" destOrd="0" parTransId="{67FBB167-5BA9-44AF-A9E7-C4C282B43269}" sibTransId="{E3261F27-7A50-4E5A-8486-E5504F94D36C}"/>
    <dgm:cxn modelId="{2CCBF9E5-CFEF-45EA-B209-AB0BB1F8A297}" type="presOf" srcId="{F3E01358-2E62-4E67-9F5D-D95DFA1C75A4}" destId="{D15BF832-39F1-4A64-96E1-44A33C22FADA}" srcOrd="0" destOrd="0" presId="urn:microsoft.com/office/officeart/2005/8/layout/radial4"/>
    <dgm:cxn modelId="{94401144-31D4-4541-A8E1-E563FC9713BD}" type="presOf" srcId="{DB0A14B3-D613-44A4-A7BD-C9836309B581}" destId="{F9D42D15-F6F5-4726-9CBB-249DC451398A}" srcOrd="0" destOrd="0" presId="urn:microsoft.com/office/officeart/2005/8/layout/radial4"/>
    <dgm:cxn modelId="{9D36DFB1-558D-4B22-8589-426CE7DE1813}" srcId="{A8480C61-FECA-46EB-B3C4-062F1F730D8B}" destId="{DB0A14B3-D613-44A4-A7BD-C9836309B581}" srcOrd="2" destOrd="0" parTransId="{6F8261B2-5810-41BF-B765-9F98124CEE09}" sibTransId="{91B4A3C1-866C-4D32-B9C6-DE1225678122}"/>
    <dgm:cxn modelId="{3C01A51A-6415-46DF-A723-163608E289B4}" srcId="{B2C3D8A6-DCE6-4FFE-8AB8-89BCAF5F6535}" destId="{A8480C61-FECA-46EB-B3C4-062F1F730D8B}" srcOrd="0" destOrd="0" parTransId="{4C84DAB2-E556-4DAC-91C5-DAEB8E584651}" sibTransId="{F28762B3-5A5F-4503-9320-6754710C2CE0}"/>
    <dgm:cxn modelId="{B9D7DE7D-BE1E-434B-893F-B3678C3C23A0}" type="presOf" srcId="{BF67404D-8E6E-456B-B0F7-3816BF8E3D2F}" destId="{BCAF6892-66B2-44E1-8684-98DFCDD3212A}" srcOrd="0" destOrd="0" presId="urn:microsoft.com/office/officeart/2005/8/layout/radial4"/>
    <dgm:cxn modelId="{0C98BA02-C585-4583-8511-1E0069FEAD75}" type="presOf" srcId="{B26EB74D-759F-4240-AD2A-4D668923719C}" destId="{A607085E-7C73-4489-B7A7-3C9931B3A92B}" srcOrd="0" destOrd="0" presId="urn:microsoft.com/office/officeart/2005/8/layout/radial4"/>
    <dgm:cxn modelId="{5248367E-3027-4B34-8132-C5783F639DB6}" srcId="{B2C3D8A6-DCE6-4FFE-8AB8-89BCAF5F6535}" destId="{B7BE7BF3-557B-41BC-9E3A-0FEFB33E07DE}" srcOrd="1" destOrd="0" parTransId="{1F163612-86E3-4095-87F9-542FF717C030}" sibTransId="{C6BDCFD4-07D5-46ED-B443-E102F70E054A}"/>
    <dgm:cxn modelId="{A428218A-F09C-4C12-8CC3-7A0407B18AF2}" srcId="{A8480C61-FECA-46EB-B3C4-062F1F730D8B}" destId="{C03CBA82-5836-4011-9743-592AAE4FEBEE}" srcOrd="1" destOrd="0" parTransId="{5C79B430-EE51-4513-8597-4E83AC1243D9}" sibTransId="{A03571C2-1995-4BB3-A9F5-C25054E8BD9B}"/>
    <dgm:cxn modelId="{01D6D783-6AD2-453B-9387-8D28A99CE886}" srcId="{A8480C61-FECA-46EB-B3C4-062F1F730D8B}" destId="{76E09218-42A0-4AE5-AB73-F6CEEAB9EA4B}" srcOrd="4" destOrd="0" parTransId="{BF67404D-8E6E-456B-B0F7-3816BF8E3D2F}" sibTransId="{F46B45E6-EB78-4FA5-93A8-FC9DB56F6364}"/>
    <dgm:cxn modelId="{9CBA20EA-3043-46FC-A6F1-1954D6B33BC1}" type="presParOf" srcId="{05C8E673-C5F7-489E-97A7-E89A8D5F1EDA}" destId="{E21E8CCB-732C-421B-8F53-428325E3ED8D}" srcOrd="0" destOrd="0" presId="urn:microsoft.com/office/officeart/2005/8/layout/radial4"/>
    <dgm:cxn modelId="{B110C2F4-10C4-435B-8570-E3FD210E4B7D}" type="presParOf" srcId="{05C8E673-C5F7-489E-97A7-E89A8D5F1EDA}" destId="{D15BF832-39F1-4A64-96E1-44A33C22FADA}" srcOrd="1" destOrd="0" presId="urn:microsoft.com/office/officeart/2005/8/layout/radial4"/>
    <dgm:cxn modelId="{FD4F5BC7-E4C2-4DB8-A0B8-BF98B161D1B6}" type="presParOf" srcId="{05C8E673-C5F7-489E-97A7-E89A8D5F1EDA}" destId="{8AF642BC-2B4E-4B90-B632-1E89EC165563}" srcOrd="2" destOrd="0" presId="urn:microsoft.com/office/officeart/2005/8/layout/radial4"/>
    <dgm:cxn modelId="{5D45C36A-746D-48CC-B9D4-7AECE44F8CE1}" type="presParOf" srcId="{05C8E673-C5F7-489E-97A7-E89A8D5F1EDA}" destId="{33698327-E595-4210-AA94-F0564AA35D95}" srcOrd="3" destOrd="0" presId="urn:microsoft.com/office/officeart/2005/8/layout/radial4"/>
    <dgm:cxn modelId="{E73E6800-59DB-4838-B1C6-3397E804418C}" type="presParOf" srcId="{05C8E673-C5F7-489E-97A7-E89A8D5F1EDA}" destId="{BBC77AAB-4435-46E9-A35E-736873F96040}" srcOrd="4" destOrd="0" presId="urn:microsoft.com/office/officeart/2005/8/layout/radial4"/>
    <dgm:cxn modelId="{ABFE1954-24A5-4A32-ADC4-DF148A3E8BD4}" type="presParOf" srcId="{05C8E673-C5F7-489E-97A7-E89A8D5F1EDA}" destId="{29A57257-17E9-4876-86EB-BBF71B9D8EC2}" srcOrd="5" destOrd="0" presId="urn:microsoft.com/office/officeart/2005/8/layout/radial4"/>
    <dgm:cxn modelId="{A6FA33C0-EC9A-4A44-AB61-F71EFA5C378F}" type="presParOf" srcId="{05C8E673-C5F7-489E-97A7-E89A8D5F1EDA}" destId="{F9D42D15-F6F5-4726-9CBB-249DC451398A}" srcOrd="6" destOrd="0" presId="urn:microsoft.com/office/officeart/2005/8/layout/radial4"/>
    <dgm:cxn modelId="{557B55E1-6CBC-4B32-A4EB-68EA0E610A00}" type="presParOf" srcId="{05C8E673-C5F7-489E-97A7-E89A8D5F1EDA}" destId="{4D181B22-1EDD-4968-8CC0-FB8204AFEC11}" srcOrd="7" destOrd="0" presId="urn:microsoft.com/office/officeart/2005/8/layout/radial4"/>
    <dgm:cxn modelId="{A60F96B2-B331-4B9D-B4C7-64750BFC6063}" type="presParOf" srcId="{05C8E673-C5F7-489E-97A7-E89A8D5F1EDA}" destId="{A607085E-7C73-4489-B7A7-3C9931B3A92B}" srcOrd="8" destOrd="0" presId="urn:microsoft.com/office/officeart/2005/8/layout/radial4"/>
    <dgm:cxn modelId="{CD381D33-DA0F-4303-8C90-837DCA485060}" type="presParOf" srcId="{05C8E673-C5F7-489E-97A7-E89A8D5F1EDA}" destId="{BCAF6892-66B2-44E1-8684-98DFCDD3212A}" srcOrd="9" destOrd="0" presId="urn:microsoft.com/office/officeart/2005/8/layout/radial4"/>
    <dgm:cxn modelId="{09A2F192-C354-489F-BA09-7A2819608824}" type="presParOf" srcId="{05C8E673-C5F7-489E-97A7-E89A8D5F1EDA}" destId="{C8242108-C854-4210-AD75-22FBBC8A3698}" srcOrd="10" destOrd="0" presId="urn:microsoft.com/office/officeart/2005/8/layout/radial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0.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469A449C-1785-4C57-A28C-879FC793CA1D}" type="datetimeFigureOut">
              <a:rPr lang="en-US"/>
              <a:pPr>
                <a:defRPr/>
              </a:pPr>
              <a:t>7/9/2013</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D748CD26-A26A-4500-B5F4-6373A1454149}" type="slidenum">
              <a:rPr lang="en-US"/>
              <a:pPr>
                <a:defRPr/>
              </a:pPr>
              <a:t>‹#›</a:t>
            </a:fld>
            <a:endParaRPr lang="en-US" dirty="0"/>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5D9FFF16-1560-4B7F-A49E-EFC51C073C9E}" type="datetimeFigureOut">
              <a:rPr lang="en-US"/>
              <a:pPr>
                <a:defRPr/>
              </a:pPr>
              <a:t>7/9/2013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61F8BC85-57CF-497E-8120-28AF174EEDFC}" type="slidenum">
              <a:rPr lang="en-US"/>
              <a:pPr>
                <a:defRPr/>
              </a:pPr>
              <a:t>‹#›</a:t>
            </a:fld>
            <a:endParaRPr lang="en-US" dirty="0"/>
          </a:p>
        </p:txBody>
      </p:sp>
    </p:spTree>
  </p:cSld>
  <p:clrMap bg1="lt1" tx1="dk1" bg2="lt2" tx2="dk2" accent1="accent1" accent2="accent2" accent3="accent3" accent4="accent4" accent5="accent5" accent6="accent6" hlink="hlink" folHlink="folHlink"/>
  <p:hf hdr="0" ftr="0" dt="0"/>
  <p:notesStyle>
    <a:lvl1pPr marL="171450" indent="-171450" algn="l" defTabSz="457200" rtl="0" eaLnBrk="0" fontAlgn="base" hangingPunct="0">
      <a:spcBef>
        <a:spcPct val="30000"/>
      </a:spcBef>
      <a:spcAft>
        <a:spcPts val="300"/>
      </a:spcAft>
      <a:buFont typeface="Arial" charset="0"/>
      <a:buChar char="•"/>
      <a:defRPr sz="1200" kern="1200">
        <a:solidFill>
          <a:schemeClr val="tx1"/>
        </a:solidFill>
        <a:latin typeface="Arial" pitchFamily="34" charset="0"/>
        <a:ea typeface="+mn-ea"/>
        <a:cs typeface="Arial" pitchFamily="34" charset="0"/>
      </a:defRPr>
    </a:lvl1pPr>
    <a:lvl2pPr marL="347663" indent="-174625" algn="l" defTabSz="457200" rtl="0" eaLnBrk="0" fontAlgn="base" hangingPunct="0">
      <a:spcBef>
        <a:spcPct val="30000"/>
      </a:spcBef>
      <a:spcAft>
        <a:spcPts val="300"/>
      </a:spcAft>
      <a:buFont typeface="Arial" charset="0"/>
      <a:buChar char="•"/>
      <a:defRPr sz="1200" kern="1200">
        <a:solidFill>
          <a:schemeClr val="tx1"/>
        </a:solidFill>
        <a:latin typeface="Arial" pitchFamily="34" charset="0"/>
        <a:ea typeface="+mn-ea"/>
        <a:cs typeface="Arial" pitchFamily="34" charset="0"/>
      </a:defRPr>
    </a:lvl2pPr>
    <a:lvl3pPr marL="566738" indent="-219075" algn="l" defTabSz="457200" rtl="0" eaLnBrk="0" fontAlgn="base" hangingPunct="0">
      <a:spcBef>
        <a:spcPct val="30000"/>
      </a:spcBef>
      <a:spcAft>
        <a:spcPts val="300"/>
      </a:spcAft>
      <a:buFont typeface="Arial" charset="0"/>
      <a:buChar char="•"/>
      <a:defRPr sz="1200" kern="1200">
        <a:solidFill>
          <a:schemeClr val="tx1"/>
        </a:solidFill>
        <a:latin typeface="Arial" pitchFamily="34" charset="0"/>
        <a:ea typeface="+mn-ea"/>
        <a:cs typeface="Arial" pitchFamily="34" charset="0"/>
      </a:defRPr>
    </a:lvl3pPr>
    <a:lvl4pPr marL="798513" indent="-231775" algn="l" defTabSz="457200" rtl="0" eaLnBrk="0" fontAlgn="base" hangingPunct="0">
      <a:spcBef>
        <a:spcPct val="30000"/>
      </a:spcBef>
      <a:spcAft>
        <a:spcPts val="300"/>
      </a:spcAft>
      <a:buFont typeface="Arial" charset="0"/>
      <a:buChar char="•"/>
      <a:defRPr sz="1200" kern="1200">
        <a:solidFill>
          <a:schemeClr val="tx1"/>
        </a:solidFill>
        <a:latin typeface="Arial" pitchFamily="34" charset="0"/>
        <a:ea typeface="+mn-ea"/>
        <a:cs typeface="Arial" pitchFamily="34" charset="0"/>
      </a:defRPr>
    </a:lvl4pPr>
    <a:lvl5pPr marL="1030288" indent="-231775" algn="l" defTabSz="457200" rtl="0" eaLnBrk="0" fontAlgn="base" hangingPunct="0">
      <a:spcBef>
        <a:spcPct val="30000"/>
      </a:spcBef>
      <a:spcAft>
        <a:spcPts val="300"/>
      </a:spcAft>
      <a:buFont typeface="Arial" charset="0"/>
      <a:buChar char="•"/>
      <a:defRPr sz="1200" kern="1200">
        <a:solidFill>
          <a:schemeClr val="tx1"/>
        </a:solidFill>
        <a:latin typeface="Arial" pitchFamily="34" charset="0"/>
        <a:ea typeface="+mn-ea"/>
        <a:cs typeface="Arial" pitchFamily="34"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eaLnBrk="1" fontAlgn="auto" hangingPunct="1">
              <a:spcBef>
                <a:spcPts val="0"/>
              </a:spcBef>
              <a:buFont typeface="Arial" pitchFamily="34" charset="0"/>
              <a:buChar char="•"/>
              <a:defRPr/>
            </a:pPr>
            <a:r>
              <a:rPr lang="en-US" dirty="0" smtClean="0"/>
              <a:t>I’m here today to introduce the NEW Transitions Vantage lenses – the revolutionary everyday adaptive lenses designed to both darken and polarize upon UV exposure to deliver noticeably crisper, sharper vision, even in the brightest outdoor glare. </a:t>
            </a:r>
          </a:p>
          <a:p>
            <a:pPr marL="0" indent="0" eaLnBrk="1" fontAlgn="auto" hangingPunct="1">
              <a:spcBef>
                <a:spcPts val="0"/>
              </a:spcBef>
              <a:buFont typeface="Arial" pitchFamily="34" charset="0"/>
              <a:buNone/>
              <a:defRPr/>
            </a:pPr>
            <a:r>
              <a:rPr lang="en-US" dirty="0" smtClean="0"/>
              <a:t> </a:t>
            </a:r>
          </a:p>
          <a:p>
            <a:pPr eaLnBrk="1" fontAlgn="auto" hangingPunct="1">
              <a:spcBef>
                <a:spcPts val="0"/>
              </a:spcBef>
              <a:buFont typeface="Arial" pitchFamily="34" charset="0"/>
              <a:buChar char="•"/>
              <a:defRPr/>
            </a:pPr>
            <a:r>
              <a:rPr lang="en-US" dirty="0" smtClean="0"/>
              <a:t>You’ll learn today how Transitions Vantage lenses not only adapt to changing light but also increase polarization as they darken, optimizing the angle at which light reaches the eyes to help control glare and light scatter. </a:t>
            </a:r>
          </a:p>
          <a:p>
            <a:pPr marL="0" indent="0" eaLnBrk="1" fontAlgn="auto" hangingPunct="1">
              <a:spcBef>
                <a:spcPts val="0"/>
              </a:spcBef>
              <a:buFont typeface="Arial" pitchFamily="34" charset="0"/>
              <a:buNone/>
              <a:defRPr/>
            </a:pPr>
            <a:endParaRPr lang="en-US" dirty="0" smtClean="0"/>
          </a:p>
          <a:p>
            <a:pPr eaLnBrk="1" fontAlgn="auto" hangingPunct="1">
              <a:spcBef>
                <a:spcPts val="0"/>
              </a:spcBef>
              <a:buFont typeface="Arial" pitchFamily="34" charset="0"/>
              <a:buChar char="•"/>
              <a:defRPr/>
            </a:pPr>
            <a:endParaRPr lang="en-US" dirty="0" smtClean="0"/>
          </a:p>
          <a:p>
            <a:pPr eaLnBrk="1" fontAlgn="auto" hangingPunct="1">
              <a:spcBef>
                <a:spcPts val="0"/>
              </a:spcBef>
              <a:buFont typeface="Arial" pitchFamily="34" charset="0"/>
              <a:buChar char="•"/>
              <a:defRPr/>
            </a:pPr>
            <a:endParaRPr lang="en-US" dirty="0" smtClean="0"/>
          </a:p>
          <a:p>
            <a:pPr eaLnBrk="1" fontAlgn="auto" hangingPunct="1">
              <a:spcBef>
                <a:spcPts val="0"/>
              </a:spcBef>
              <a:buFont typeface="Arial" pitchFamily="34" charset="0"/>
              <a:buChar char="•"/>
              <a:defRPr/>
            </a:pPr>
            <a:endParaRPr lang="en-US" dirty="0"/>
          </a:p>
        </p:txBody>
      </p:sp>
      <p:sp>
        <p:nvSpPr>
          <p:cNvPr id="27650" name="Slide Image Placeholder 6"/>
          <p:cNvSpPr>
            <a:spLocks noGrp="1" noRot="1" noChangeAspect="1"/>
          </p:cNvSpPr>
          <p:nvPr>
            <p:ph type="sldImg"/>
          </p:nvPr>
        </p:nvSpPr>
        <p:spPr bwMode="auto">
          <a:noFill/>
          <a:ln>
            <a:solidFill>
              <a:srgbClr val="000000"/>
            </a:solidFill>
            <a:miter lim="800000"/>
            <a:headEnd/>
            <a:tailEnd/>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608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latin typeface="Arial" charset="0"/>
                <a:cs typeface="Arial" charset="0"/>
                <a:sym typeface="Helvetica" pitchFamily="2" charset="0"/>
              </a:rPr>
              <a:t>Polarization adds another dimension to photochromic performance.</a:t>
            </a:r>
          </a:p>
          <a:p>
            <a:pPr eaLnBrk="1" hangingPunct="1">
              <a:spcBef>
                <a:spcPct val="0"/>
              </a:spcBef>
            </a:pPr>
            <a:endParaRPr lang="en-US" smtClean="0">
              <a:latin typeface="Arial" charset="0"/>
              <a:cs typeface="Arial" charset="0"/>
              <a:sym typeface="Helvetica" pitchFamily="2" charset="0"/>
            </a:endParaRPr>
          </a:p>
          <a:p>
            <a:pPr eaLnBrk="1" hangingPunct="1">
              <a:spcBef>
                <a:spcPct val="0"/>
              </a:spcBef>
            </a:pPr>
            <a:r>
              <a:rPr lang="en-US" smtClean="0">
                <a:latin typeface="Arial" charset="0"/>
                <a:cs typeface="Arial" charset="0"/>
                <a:sym typeface="Helvetica" pitchFamily="2" charset="0"/>
              </a:rPr>
              <a:t>And breaks the paradigm that clear to dark is the only photochromic variable.</a:t>
            </a:r>
          </a:p>
          <a:p>
            <a:pPr eaLnBrk="1" hangingPunct="1">
              <a:spcBef>
                <a:spcPct val="0"/>
              </a:spcBef>
            </a:pPr>
            <a:endParaRPr lang="en-US" smtClean="0">
              <a:latin typeface="Arial" charset="0"/>
              <a:cs typeface="Arial" charset="0"/>
              <a:sym typeface="Helvetica" pitchFamily="2" charset="0"/>
            </a:endParaRPr>
          </a:p>
          <a:p>
            <a:pPr eaLnBrk="1" hangingPunct="1">
              <a:spcBef>
                <a:spcPct val="0"/>
              </a:spcBef>
            </a:pPr>
            <a:r>
              <a:rPr lang="en-US" smtClean="0">
                <a:latin typeface="Arial" charset="0"/>
                <a:cs typeface="Arial" charset="0"/>
                <a:sym typeface="Helvetica" pitchFamily="2" charset="0"/>
              </a:rPr>
              <a:t>So why add polarization to the mix?</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5"/>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latin typeface="Arial" charset="0"/>
                <a:cs typeface="Arial" charset="0"/>
              </a:rPr>
              <a:t>We’ve added polarization because darkness alone does not equal protection from all types of glare.</a:t>
            </a:r>
          </a:p>
          <a:p>
            <a:pPr eaLnBrk="1" hangingPunct="1">
              <a:spcBef>
                <a:spcPct val="0"/>
              </a:spcBef>
            </a:pPr>
            <a:endParaRPr lang="en-US" smtClean="0">
              <a:latin typeface="Arial" charset="0"/>
              <a:cs typeface="Arial" charset="0"/>
            </a:endParaRPr>
          </a:p>
        </p:txBody>
      </p:sp>
      <p:sp>
        <p:nvSpPr>
          <p:cNvPr id="48130" name="Slide Image Placeholder 2"/>
          <p:cNvSpPr>
            <a:spLocks noGrp="1" noRot="1" noChangeAspect="1"/>
          </p:cNvSpPr>
          <p:nvPr>
            <p:ph type="sldImg"/>
          </p:nvPr>
        </p:nvSpPr>
        <p:spPr bwMode="auto">
          <a:noFill/>
          <a:ln>
            <a:solidFill>
              <a:srgbClr val="000000"/>
            </a:solidFill>
            <a:miter lim="800000"/>
            <a:headEnd/>
            <a:tailEnd/>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eaLnBrk="1" fontAlgn="auto" hangingPunct="1">
              <a:spcBef>
                <a:spcPts val="0"/>
              </a:spcBef>
              <a:buFont typeface="Arial" pitchFamily="34" charset="0"/>
              <a:buChar char="•"/>
              <a:defRPr/>
            </a:pPr>
            <a:r>
              <a:rPr lang="en-US" dirty="0" smtClean="0"/>
              <a:t>The optical industry has defined four types of glare:</a:t>
            </a:r>
          </a:p>
          <a:p>
            <a:pPr marL="0" indent="0" eaLnBrk="1" fontAlgn="auto" hangingPunct="1">
              <a:spcBef>
                <a:spcPts val="0"/>
              </a:spcBef>
              <a:buFont typeface="Arial" pitchFamily="34" charset="0"/>
              <a:buNone/>
              <a:defRPr/>
            </a:pPr>
            <a:endParaRPr lang="en-US" dirty="0" smtClean="0"/>
          </a:p>
          <a:p>
            <a:pPr marL="0" indent="0" eaLnBrk="1" fontAlgn="auto" hangingPunct="1">
              <a:spcBef>
                <a:spcPts val="0"/>
              </a:spcBef>
              <a:buFont typeface="Arial" pitchFamily="34" charset="0"/>
              <a:buNone/>
              <a:defRPr/>
            </a:pPr>
            <a:r>
              <a:rPr lang="en-US" b="1" dirty="0" smtClean="0"/>
              <a:t>(Click to build)</a:t>
            </a:r>
          </a:p>
          <a:p>
            <a:pPr eaLnBrk="1" fontAlgn="auto" hangingPunct="1">
              <a:spcBef>
                <a:spcPts val="0"/>
              </a:spcBef>
              <a:buFont typeface="Arial" pitchFamily="34" charset="0"/>
              <a:buChar char="•"/>
              <a:defRPr/>
            </a:pPr>
            <a:r>
              <a:rPr lang="en-US" b="1" dirty="0" smtClean="0"/>
              <a:t>Distracting glare:</a:t>
            </a:r>
            <a:r>
              <a:rPr lang="en-US" dirty="0" smtClean="0"/>
              <a:t> Caused by light reflecting off the front and/or backside of ophthalmic lenses and by car headlights and streetlights at night, it can be annoying and can cause eye fatigue. </a:t>
            </a:r>
            <a:r>
              <a:rPr lang="en-US" b="1" dirty="0" smtClean="0"/>
              <a:t>(Click to build) </a:t>
            </a:r>
            <a:r>
              <a:rPr lang="en-US" dirty="0" smtClean="0"/>
              <a:t>Anti-reflective lenses are effective in eliminating distracting glare.</a:t>
            </a:r>
          </a:p>
          <a:p>
            <a:pPr marL="0" indent="0" eaLnBrk="1" fontAlgn="auto" hangingPunct="1">
              <a:spcBef>
                <a:spcPts val="0"/>
              </a:spcBef>
              <a:buFont typeface="Arial" pitchFamily="34" charset="0"/>
              <a:buNone/>
              <a:defRPr/>
            </a:pPr>
            <a:endParaRPr lang="en-US" dirty="0" smtClean="0"/>
          </a:p>
          <a:p>
            <a:pPr marL="0" indent="0" eaLnBrk="1" fontAlgn="auto" hangingPunct="1">
              <a:spcBef>
                <a:spcPts val="0"/>
              </a:spcBef>
              <a:buFont typeface="Arial" pitchFamily="34" charset="0"/>
              <a:buNone/>
              <a:defRPr/>
            </a:pPr>
            <a:r>
              <a:rPr lang="en-US" b="1" dirty="0" smtClean="0"/>
              <a:t>(Click to build)</a:t>
            </a:r>
            <a:endParaRPr lang="en-US" dirty="0" smtClean="0"/>
          </a:p>
          <a:p>
            <a:pPr eaLnBrk="1" fontAlgn="auto" hangingPunct="1">
              <a:spcBef>
                <a:spcPts val="0"/>
              </a:spcBef>
              <a:buFont typeface="Arial" pitchFamily="34" charset="0"/>
              <a:buChar char="•"/>
              <a:defRPr/>
            </a:pPr>
            <a:r>
              <a:rPr lang="en-US" b="1" dirty="0" smtClean="0"/>
              <a:t>Discomforting glare:</a:t>
            </a:r>
            <a:r>
              <a:rPr lang="en-US" dirty="0" smtClean="0"/>
              <a:t> Caused by bright sunlight, it can exhibit in any weather or intensity of light, particularly when moving from one environment to another. It can cause eye fatigue and squinting. </a:t>
            </a:r>
            <a:r>
              <a:rPr lang="en-US" b="1" dirty="0" smtClean="0"/>
              <a:t>(Click to build) </a:t>
            </a:r>
            <a:r>
              <a:rPr lang="en-US" dirty="0" smtClean="0"/>
              <a:t>Photochromic lenses can help eliminate discomforting glare. (NOTE to speaker, sunglasses or tinted lenses are not considered a solution because they are too dark.)</a:t>
            </a:r>
          </a:p>
          <a:p>
            <a:pPr marL="0" indent="0" eaLnBrk="1" fontAlgn="auto" hangingPunct="1">
              <a:spcBef>
                <a:spcPts val="0"/>
              </a:spcBef>
              <a:buFont typeface="Arial" pitchFamily="34" charset="0"/>
              <a:buNone/>
              <a:defRPr/>
            </a:pPr>
            <a:endParaRPr lang="en-US" dirty="0" smtClean="0"/>
          </a:p>
          <a:p>
            <a:pPr marL="0" indent="0" eaLnBrk="1" fontAlgn="auto" hangingPunct="1">
              <a:spcBef>
                <a:spcPts val="0"/>
              </a:spcBef>
              <a:buFont typeface="Arial" pitchFamily="34" charset="0"/>
              <a:buNone/>
              <a:defRPr/>
            </a:pPr>
            <a:r>
              <a:rPr lang="en-US" b="1" dirty="0" smtClean="0"/>
              <a:t>(Click to build)</a:t>
            </a:r>
            <a:endParaRPr lang="en-US" dirty="0" smtClean="0"/>
          </a:p>
          <a:p>
            <a:pPr eaLnBrk="1" fontAlgn="auto" hangingPunct="1">
              <a:spcBef>
                <a:spcPts val="0"/>
              </a:spcBef>
              <a:buFont typeface="Arial" pitchFamily="34" charset="0"/>
              <a:buChar char="•"/>
              <a:defRPr/>
            </a:pPr>
            <a:r>
              <a:rPr lang="en-US" b="1" dirty="0" smtClean="0"/>
              <a:t>Disabling glare:</a:t>
            </a:r>
            <a:r>
              <a:rPr lang="en-US" dirty="0" smtClean="0"/>
              <a:t> Caused by intense light, such as facing into the sun, it can block vision and is potentially dangerous, such as when driving a vehicle. </a:t>
            </a:r>
            <a:r>
              <a:rPr lang="en-US" b="1" dirty="0" smtClean="0"/>
              <a:t>(Click to build) </a:t>
            </a:r>
            <a:r>
              <a:rPr lang="en-US" dirty="0" smtClean="0"/>
              <a:t>Fully activated photochromic lenses, lenses with a high percentage tint density, or polarized lenses all help </a:t>
            </a:r>
            <a:br>
              <a:rPr lang="en-US" dirty="0" smtClean="0"/>
            </a:br>
            <a:r>
              <a:rPr lang="en-US" dirty="0" smtClean="0"/>
              <a:t>cut disabling glare.</a:t>
            </a:r>
          </a:p>
          <a:p>
            <a:pPr marL="0" indent="0" eaLnBrk="1" fontAlgn="auto" hangingPunct="1">
              <a:spcBef>
                <a:spcPts val="0"/>
              </a:spcBef>
              <a:buFont typeface="Arial" pitchFamily="34" charset="0"/>
              <a:buNone/>
              <a:defRPr/>
            </a:pPr>
            <a:endParaRPr lang="en-US" dirty="0" smtClean="0"/>
          </a:p>
          <a:p>
            <a:pPr marL="0" indent="0" eaLnBrk="1" fontAlgn="auto" hangingPunct="1">
              <a:spcBef>
                <a:spcPts val="0"/>
              </a:spcBef>
              <a:buFont typeface="Arial" pitchFamily="34" charset="0"/>
              <a:buNone/>
              <a:defRPr/>
            </a:pPr>
            <a:r>
              <a:rPr lang="en-US" b="1" dirty="0" smtClean="0"/>
              <a:t>(Click to build)</a:t>
            </a:r>
            <a:endParaRPr lang="en-US" dirty="0" smtClean="0"/>
          </a:p>
          <a:p>
            <a:pPr eaLnBrk="1" fontAlgn="auto" hangingPunct="1">
              <a:spcBef>
                <a:spcPts val="0"/>
              </a:spcBef>
              <a:buFont typeface="Arial" pitchFamily="34" charset="0"/>
              <a:buChar char="•"/>
              <a:defRPr/>
            </a:pPr>
            <a:r>
              <a:rPr lang="en-US" b="1" dirty="0" smtClean="0"/>
              <a:t>Blinding/reflected glare:</a:t>
            </a:r>
            <a:r>
              <a:rPr lang="en-US" dirty="0" smtClean="0"/>
              <a:t> Caused by light that is reflected off of smooth, shiny surfaces, it can block vision. </a:t>
            </a:r>
            <a:r>
              <a:rPr lang="en-US" b="1" dirty="0" smtClean="0"/>
              <a:t>(Click to build) </a:t>
            </a:r>
            <a:r>
              <a:rPr lang="en-US" dirty="0" smtClean="0"/>
              <a:t>Polarized lenses reduce blinding/reflected glare.</a:t>
            </a:r>
          </a:p>
        </p:txBody>
      </p:sp>
      <p:sp>
        <p:nvSpPr>
          <p:cNvPr id="5017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84FE5C5-DFBA-4106-82BD-CED262ADAF28}" type="slidenum">
              <a:rPr lang="en-US"/>
              <a:pPr fontAlgn="base">
                <a:spcBef>
                  <a:spcPct val="0"/>
                </a:spcBef>
                <a:spcAft>
                  <a:spcPct val="0"/>
                </a:spcAft>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eaLnBrk="1" fontAlgn="auto" hangingPunct="1">
              <a:spcBef>
                <a:spcPts val="0"/>
              </a:spcBef>
              <a:buFont typeface="Arial" pitchFamily="34" charset="0"/>
              <a:buChar char="•"/>
              <a:defRPr/>
            </a:pPr>
            <a:r>
              <a:rPr lang="en-US" dirty="0" smtClean="0"/>
              <a:t>With AR added, Transitions Vantage lenses help to manage all four types of glare. There isn’t another everyday lens that addresses all four types of glare.</a:t>
            </a:r>
          </a:p>
          <a:p>
            <a:pPr marL="0" indent="0" eaLnBrk="1" fontAlgn="auto" hangingPunct="1">
              <a:spcBef>
                <a:spcPts val="0"/>
              </a:spcBef>
              <a:buFont typeface="Arial" pitchFamily="34" charset="0"/>
              <a:buNone/>
              <a:defRPr/>
            </a:pPr>
            <a:endParaRPr lang="en-US" dirty="0" smtClean="0"/>
          </a:p>
          <a:p>
            <a:pPr eaLnBrk="1" fontAlgn="auto" hangingPunct="1">
              <a:spcBef>
                <a:spcPts val="0"/>
              </a:spcBef>
              <a:buFont typeface="Arial" pitchFamily="34" charset="0"/>
              <a:buChar char="•"/>
              <a:defRPr/>
            </a:pPr>
            <a:r>
              <a:rPr lang="en-US" dirty="0" smtClean="0"/>
              <a:t>Polarization provides added glare protection over and above traditional photochromic lenses.</a:t>
            </a:r>
          </a:p>
          <a:p>
            <a:pPr lvl="1" eaLnBrk="1" fontAlgn="auto" hangingPunct="1">
              <a:spcBef>
                <a:spcPts val="0"/>
              </a:spcBef>
              <a:buFont typeface="Arial" pitchFamily="34" charset="0"/>
              <a:buChar char="•"/>
              <a:defRPr/>
            </a:pPr>
            <a:r>
              <a:rPr lang="en-US" dirty="0" smtClean="0"/>
              <a:t>In addition to blocking excessive light, polarization optimizes the angle at which light reaches the eyes to help control glare.</a:t>
            </a:r>
          </a:p>
          <a:p>
            <a:pPr marL="173038" lvl="1" indent="0" eaLnBrk="1" fontAlgn="auto" hangingPunct="1">
              <a:spcBef>
                <a:spcPts val="0"/>
              </a:spcBef>
              <a:buFont typeface="Arial" pitchFamily="34" charset="0"/>
              <a:buNone/>
              <a:defRPr/>
            </a:pPr>
            <a:endParaRPr lang="en-US" dirty="0" smtClean="0"/>
          </a:p>
          <a:p>
            <a:pPr eaLnBrk="1" fontAlgn="auto" hangingPunct="1">
              <a:spcBef>
                <a:spcPts val="0"/>
              </a:spcBef>
              <a:buFont typeface="Arial" pitchFamily="34" charset="0"/>
              <a:buChar char="•"/>
              <a:defRPr/>
            </a:pPr>
            <a:r>
              <a:rPr lang="en-US" dirty="0" smtClean="0"/>
              <a:t>Let’s take a closer look at how polarization works.</a:t>
            </a:r>
          </a:p>
          <a:p>
            <a:pPr eaLnBrk="1" fontAlgn="auto" hangingPunct="1">
              <a:spcBef>
                <a:spcPts val="0"/>
              </a:spcBef>
              <a:buFont typeface="Arial" pitchFamily="34" charset="0"/>
              <a:buChar char="•"/>
              <a:defRPr/>
            </a:pPr>
            <a:endParaRPr lang="en-US" dirty="0" smtClean="0"/>
          </a:p>
        </p:txBody>
      </p:sp>
      <p:sp>
        <p:nvSpPr>
          <p:cNvPr id="5222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C2270FC-444C-4345-992E-B452818A0B5E}" type="slidenum">
              <a:rPr lang="en-US"/>
              <a:pPr fontAlgn="base">
                <a:spcBef>
                  <a:spcPct val="0"/>
                </a:spcBef>
                <a:spcAft>
                  <a:spcPct val="0"/>
                </a:spcAft>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eaLnBrk="1" fontAlgn="auto" hangingPunct="1">
              <a:spcBef>
                <a:spcPts val="0"/>
              </a:spcBef>
              <a:buFont typeface="Arial" pitchFamily="34" charset="0"/>
              <a:buChar char="•"/>
              <a:defRPr/>
            </a:pPr>
            <a:r>
              <a:rPr lang="en-US" dirty="0" smtClean="0">
                <a:latin typeface="Arial" charset="0"/>
                <a:ea typeface="ＭＳ Ｐゴシック"/>
                <a:cs typeface="ＭＳ Ｐゴシック"/>
              </a:rPr>
              <a:t>Waves of light from the sun radiate outward in all directions and planes.</a:t>
            </a:r>
          </a:p>
          <a:p>
            <a:pPr eaLnBrk="1" fontAlgn="auto" hangingPunct="1">
              <a:spcBef>
                <a:spcPts val="0"/>
              </a:spcBef>
              <a:buFontTx/>
              <a:buNone/>
              <a:defRPr/>
            </a:pPr>
            <a:endParaRPr lang="en-US" dirty="0" smtClean="0">
              <a:latin typeface="Arial" charset="0"/>
              <a:ea typeface="ＭＳ Ｐゴシック"/>
              <a:cs typeface="ＭＳ Ｐゴシック"/>
            </a:endParaRPr>
          </a:p>
          <a:p>
            <a:pPr eaLnBrk="1" fontAlgn="auto" hangingPunct="1">
              <a:spcBef>
                <a:spcPts val="0"/>
              </a:spcBef>
              <a:buFont typeface="Arial" pitchFamily="34" charset="0"/>
              <a:buChar char="•"/>
              <a:defRPr/>
            </a:pPr>
            <a:r>
              <a:rPr lang="en-US" dirty="0" smtClean="0">
                <a:latin typeface="Arial" charset="0"/>
                <a:ea typeface="ＭＳ Ｐゴシック"/>
                <a:cs typeface="ＭＳ Ｐゴシック"/>
              </a:rPr>
              <a:t>When light hits a horizontal surface, such as a flat road or smooth water, the light is reflected as a plane wave, causing glare.  </a:t>
            </a:r>
          </a:p>
          <a:p>
            <a:pPr lvl="1" indent="-171450" eaLnBrk="1" fontAlgn="auto" hangingPunct="1">
              <a:spcBef>
                <a:spcPts val="0"/>
              </a:spcBef>
              <a:buFont typeface="Arial" pitchFamily="34" charset="0"/>
              <a:buChar char="•"/>
              <a:defRPr/>
            </a:pPr>
            <a:r>
              <a:rPr lang="en-US" dirty="0" smtClean="0">
                <a:latin typeface="Arial" charset="0"/>
                <a:ea typeface="ＭＳ Ｐゴシック"/>
                <a:cs typeface="ＭＳ Ｐゴシック"/>
              </a:rPr>
              <a:t>So instead of light being radiated in all directions, there is more light reflected horizontally.</a:t>
            </a:r>
          </a:p>
          <a:p>
            <a:pPr eaLnBrk="1" fontAlgn="auto" hangingPunct="1">
              <a:spcBef>
                <a:spcPts val="0"/>
              </a:spcBef>
              <a:buFont typeface="Arial" pitchFamily="34" charset="0"/>
              <a:buChar char="•"/>
              <a:defRPr/>
            </a:pPr>
            <a:endParaRPr lang="en-US" dirty="0" smtClean="0">
              <a:latin typeface="Arial" charset="0"/>
              <a:ea typeface="ＭＳ Ｐゴシック"/>
              <a:cs typeface="ＭＳ Ｐゴシック"/>
            </a:endParaRPr>
          </a:p>
          <a:p>
            <a:pPr marL="0" indent="0" eaLnBrk="1" fontAlgn="auto" hangingPunct="1">
              <a:spcBef>
                <a:spcPts val="0"/>
              </a:spcBef>
              <a:buFont typeface="Arial" pitchFamily="34" charset="0"/>
              <a:buNone/>
              <a:defRPr/>
            </a:pPr>
            <a:r>
              <a:rPr lang="en-US" b="1" dirty="0" smtClean="0">
                <a:latin typeface="Arial" charset="0"/>
                <a:ea typeface="ＭＳ Ｐゴシック"/>
                <a:cs typeface="ＭＳ Ｐゴシック"/>
              </a:rPr>
              <a:t>(Click to build)</a:t>
            </a:r>
          </a:p>
          <a:p>
            <a:pPr eaLnBrk="1" fontAlgn="auto" hangingPunct="1">
              <a:spcBef>
                <a:spcPts val="0"/>
              </a:spcBef>
              <a:buFont typeface="Arial" pitchFamily="34" charset="0"/>
              <a:buChar char="•"/>
              <a:defRPr/>
            </a:pPr>
            <a:r>
              <a:rPr lang="en-US" dirty="0" smtClean="0">
                <a:latin typeface="Arial" charset="0"/>
                <a:ea typeface="ＭＳ Ｐゴシック"/>
                <a:cs typeface="ＭＳ Ｐゴシック"/>
              </a:rPr>
              <a:t>Polarized lenses contain a special filter that blocks light reflected in the horizontal plane.</a:t>
            </a:r>
          </a:p>
          <a:p>
            <a:pPr lvl="1" indent="-171450" eaLnBrk="1" fontAlgn="auto" hangingPunct="1">
              <a:spcBef>
                <a:spcPts val="0"/>
              </a:spcBef>
              <a:buFont typeface="Arial" pitchFamily="34" charset="0"/>
              <a:buChar char="•"/>
              <a:defRPr/>
            </a:pPr>
            <a:r>
              <a:rPr lang="en-US" dirty="0" smtClean="0">
                <a:latin typeface="Arial" charset="0"/>
                <a:ea typeface="ＭＳ Ｐゴシック"/>
                <a:cs typeface="ＭＳ Ｐゴシック"/>
              </a:rPr>
              <a:t>A common analogy is to think of a polarized film like a venetian blind.</a:t>
            </a:r>
          </a:p>
          <a:p>
            <a:pPr eaLnBrk="1" fontAlgn="auto" hangingPunct="1">
              <a:spcBef>
                <a:spcPts val="0"/>
              </a:spcBef>
              <a:buFont typeface="Arial" pitchFamily="34" charset="0"/>
              <a:buChar char="•"/>
              <a:defRPr/>
            </a:pPr>
            <a:endParaRPr lang="en-US" dirty="0"/>
          </a:p>
        </p:txBody>
      </p:sp>
      <p:sp>
        <p:nvSpPr>
          <p:cNvPr id="5427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156C2E5-91EF-4FE6-BAFA-2AE621D1103C}" type="slidenum">
              <a:rPr lang="en-US"/>
              <a:pPr fontAlgn="base">
                <a:spcBef>
                  <a:spcPct val="0"/>
                </a:spcBef>
                <a:spcAft>
                  <a:spcPct val="0"/>
                </a:spcAft>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632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latin typeface="Arial" charset="0"/>
                <a:cs typeface="Arial" charset="0"/>
              </a:rPr>
              <a:t>Polarized sunglasses are traditionally manufactured using a polarized film.</a:t>
            </a:r>
          </a:p>
          <a:p>
            <a:pPr eaLnBrk="1" hangingPunct="1">
              <a:spcBef>
                <a:spcPct val="0"/>
              </a:spcBef>
            </a:pPr>
            <a:endParaRPr lang="en-US" smtClean="0">
              <a:latin typeface="Arial" charset="0"/>
              <a:cs typeface="Arial" charset="0"/>
            </a:endParaRPr>
          </a:p>
          <a:p>
            <a:pPr eaLnBrk="1" hangingPunct="1">
              <a:spcBef>
                <a:spcPct val="0"/>
              </a:spcBef>
            </a:pPr>
            <a:r>
              <a:rPr lang="en-US" smtClean="0">
                <a:latin typeface="Arial" charset="0"/>
                <a:cs typeface="Arial" charset="0"/>
              </a:rPr>
              <a:t>There are different methods for applying this film:</a:t>
            </a:r>
          </a:p>
          <a:p>
            <a:pPr marL="628650" lvl="1" indent="-171450" eaLnBrk="1" hangingPunct="1">
              <a:spcBef>
                <a:spcPct val="0"/>
              </a:spcBef>
            </a:pPr>
            <a:r>
              <a:rPr lang="en-US" smtClean="0">
                <a:latin typeface="Arial" charset="0"/>
                <a:cs typeface="Arial" charset="0"/>
              </a:rPr>
              <a:t>Older products use films that are glued to the front of the lens.</a:t>
            </a:r>
          </a:p>
          <a:p>
            <a:pPr marL="628650" lvl="1" indent="-171450" eaLnBrk="1" hangingPunct="1">
              <a:spcBef>
                <a:spcPct val="0"/>
              </a:spcBef>
            </a:pPr>
            <a:r>
              <a:rPr lang="en-US" smtClean="0">
                <a:latin typeface="Arial" charset="0"/>
                <a:cs typeface="Arial" charset="0"/>
              </a:rPr>
              <a:t>New techniques sandwich (or embed) the film between layers of the lens, </a:t>
            </a:r>
          </a:p>
          <a:p>
            <a:pPr marL="628650" lvl="1" indent="-171450" eaLnBrk="1" hangingPunct="1">
              <a:spcBef>
                <a:spcPct val="0"/>
              </a:spcBef>
            </a:pPr>
            <a:r>
              <a:rPr lang="en-US" smtClean="0">
                <a:latin typeface="Arial" charset="0"/>
                <a:cs typeface="Arial" charset="0"/>
              </a:rPr>
              <a:t>Or combine the filter with the lens material when it is in its liquid form.</a:t>
            </a:r>
          </a:p>
          <a:p>
            <a:pPr eaLnBrk="1" hangingPunct="1">
              <a:spcBef>
                <a:spcPct val="0"/>
              </a:spcBef>
            </a:pPr>
            <a:endParaRPr lang="en-US" smtClean="0">
              <a:latin typeface="Arial" charset="0"/>
              <a:cs typeface="Arial" charset="0"/>
            </a:endParaRPr>
          </a:p>
          <a:p>
            <a:pPr eaLnBrk="1" hangingPunct="1">
              <a:spcBef>
                <a:spcPct val="0"/>
              </a:spcBef>
            </a:pPr>
            <a:r>
              <a:rPr lang="en-US" smtClean="0">
                <a:latin typeface="Arial" charset="0"/>
                <a:cs typeface="Arial" charset="0"/>
              </a:rPr>
              <a:t>Regardless of the technique, all of the traditional technologies use a film.</a:t>
            </a:r>
          </a:p>
          <a:p>
            <a:pPr eaLnBrk="1" hangingPunct="1">
              <a:spcBef>
                <a:spcPct val="0"/>
              </a:spcBef>
            </a:pPr>
            <a:endParaRPr lang="en-US" smtClean="0">
              <a:latin typeface="Arial" charset="0"/>
              <a:cs typeface="Arial" charset="0"/>
            </a:endParaRPr>
          </a:p>
          <a:p>
            <a:pPr eaLnBrk="1" hangingPunct="1">
              <a:spcBef>
                <a:spcPct val="0"/>
              </a:spcBef>
            </a:pPr>
            <a:r>
              <a:rPr lang="en-US" smtClean="0">
                <a:latin typeface="Arial" charset="0"/>
                <a:cs typeface="Arial" charset="0"/>
              </a:rPr>
              <a:t>Because of the polarization film that is used, all traditional polarized lenses are tinted and have fixed polarization.</a:t>
            </a:r>
          </a:p>
          <a:p>
            <a:pPr eaLnBrk="1" hangingPunct="1">
              <a:spcBef>
                <a:spcPct val="0"/>
              </a:spcBef>
            </a:pPr>
            <a:endParaRPr lang="en-US" smtClean="0">
              <a:latin typeface="Arial" charset="0"/>
              <a:cs typeface="Arial" charset="0"/>
            </a:endParaRPr>
          </a:p>
          <a:p>
            <a:pPr eaLnBrk="1" hangingPunct="1">
              <a:spcBef>
                <a:spcPct val="0"/>
              </a:spcBef>
            </a:pPr>
            <a:r>
              <a:rPr lang="en-US" smtClean="0">
                <a:latin typeface="Arial" charset="0"/>
                <a:cs typeface="Arial" charset="0"/>
              </a:rPr>
              <a:t>This means that all traditional polarized lenses are considered sun lenses.</a:t>
            </a:r>
          </a:p>
          <a:p>
            <a:pPr eaLnBrk="1" hangingPunct="1">
              <a:spcBef>
                <a:spcPct val="0"/>
              </a:spcBef>
            </a:pPr>
            <a:endParaRPr lang="en-US" smtClean="0">
              <a:latin typeface="Arial" charset="0"/>
              <a:cs typeface="Arial" charset="0"/>
            </a:endParaRPr>
          </a:p>
          <a:p>
            <a:pPr eaLnBrk="1" hangingPunct="1">
              <a:spcBef>
                <a:spcPct val="0"/>
              </a:spcBef>
              <a:buFontTx/>
              <a:buNone/>
            </a:pPr>
            <a:endParaRPr lang="en-US" smtClean="0">
              <a:latin typeface="Arial" charset="0"/>
              <a:cs typeface="Arial" charset="0"/>
            </a:endParaRPr>
          </a:p>
          <a:p>
            <a:pPr eaLnBrk="1" hangingPunct="1">
              <a:spcBef>
                <a:spcPct val="0"/>
              </a:spcBef>
            </a:pPr>
            <a:endParaRPr lang="en-US" smtClean="0">
              <a:latin typeface="Arial" charset="0"/>
              <a:cs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p:cNvSpPr>
          <p:nvPr>
            <p:ph type="sldImg"/>
          </p:nvPr>
        </p:nvSpPr>
        <p:spPr bwMode="auto">
          <a:noFill/>
          <a:ln>
            <a:solidFill>
              <a:srgbClr val="000000"/>
            </a:solidFill>
            <a:miter lim="800000"/>
            <a:headEnd/>
            <a:tailEnd/>
          </a:ln>
        </p:spPr>
      </p:sp>
      <p:sp>
        <p:nvSpPr>
          <p:cNvPr id="5837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latin typeface="Arial" charset="0"/>
                <a:cs typeface="Arial" charset="0"/>
              </a:rPr>
              <a:t>Transitions Vantage lenses offer a new, unique proposition – offering both variable tint and variable polarization.</a:t>
            </a:r>
          </a:p>
          <a:p>
            <a:pPr eaLnBrk="1" hangingPunct="1">
              <a:spcBef>
                <a:spcPct val="0"/>
              </a:spcBef>
            </a:pPr>
            <a:endParaRPr lang="en-US" smtClean="0">
              <a:latin typeface="Arial" charset="0"/>
              <a:cs typeface="Arial" charset="0"/>
            </a:endParaRPr>
          </a:p>
          <a:p>
            <a:pPr eaLnBrk="1" hangingPunct="1">
              <a:spcBef>
                <a:spcPct val="0"/>
              </a:spcBef>
            </a:pPr>
            <a:r>
              <a:rPr lang="en-US" smtClean="0">
                <a:latin typeface="Arial" charset="0"/>
                <a:cs typeface="Arial" charset="0"/>
              </a:rPr>
              <a:t>This changes some assumptions most of us have about polarization.</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eaLnBrk="1" fontAlgn="auto" hangingPunct="1">
              <a:spcBef>
                <a:spcPts val="0"/>
              </a:spcBef>
              <a:buFont typeface="Arial" pitchFamily="34" charset="0"/>
              <a:buChar char="•"/>
              <a:defRPr/>
            </a:pPr>
            <a:r>
              <a:rPr lang="en-US" dirty="0" smtClean="0"/>
              <a:t>Conventional understanding of polarization as we know it today is that:</a:t>
            </a:r>
          </a:p>
          <a:p>
            <a:pPr lvl="1" eaLnBrk="1" fontAlgn="auto" hangingPunct="1">
              <a:spcBef>
                <a:spcPts val="0"/>
              </a:spcBef>
              <a:buFont typeface="Arial" pitchFamily="34" charset="0"/>
              <a:buChar char="•"/>
              <a:defRPr/>
            </a:pPr>
            <a:r>
              <a:rPr lang="en-US" dirty="0" smtClean="0"/>
              <a:t>Clear lenses cannot be polarized.</a:t>
            </a:r>
          </a:p>
          <a:p>
            <a:pPr lvl="1" eaLnBrk="1" fontAlgn="auto" hangingPunct="1">
              <a:spcBef>
                <a:spcPts val="0"/>
              </a:spcBef>
              <a:buFont typeface="Arial" pitchFamily="34" charset="0"/>
              <a:buChar char="•"/>
              <a:defRPr/>
            </a:pPr>
            <a:r>
              <a:rPr lang="en-US" dirty="0" smtClean="0"/>
              <a:t>Polarized lenses are dark, which means they are sunglasses.</a:t>
            </a:r>
          </a:p>
          <a:p>
            <a:pPr lvl="1" eaLnBrk="1" fontAlgn="auto" hangingPunct="1">
              <a:spcBef>
                <a:spcPts val="0"/>
              </a:spcBef>
              <a:buFont typeface="Arial" pitchFamily="34" charset="0"/>
              <a:buChar char="•"/>
              <a:defRPr/>
            </a:pPr>
            <a:r>
              <a:rPr lang="en-US" dirty="0" smtClean="0"/>
              <a:t>Polarization of a lens is fixed.</a:t>
            </a:r>
          </a:p>
          <a:p>
            <a:pPr lvl="1" eaLnBrk="1" fontAlgn="auto" hangingPunct="1">
              <a:spcBef>
                <a:spcPts val="0"/>
              </a:spcBef>
              <a:buFont typeface="Arial" pitchFamily="34" charset="0"/>
              <a:buChar char="•"/>
              <a:defRPr/>
            </a:pPr>
            <a:r>
              <a:rPr lang="en-US" dirty="0" smtClean="0"/>
              <a:t>Polarized lenses use a film.</a:t>
            </a:r>
          </a:p>
          <a:p>
            <a:pPr eaLnBrk="1" fontAlgn="auto" hangingPunct="1">
              <a:spcBef>
                <a:spcPts val="0"/>
              </a:spcBef>
              <a:buFont typeface="Arial" pitchFamily="34" charset="0"/>
              <a:buChar char="•"/>
              <a:defRPr/>
            </a:pPr>
            <a:endParaRPr lang="en-US" dirty="0" smtClean="0"/>
          </a:p>
          <a:p>
            <a:pPr marL="0" indent="0" eaLnBrk="1" fontAlgn="auto" hangingPunct="1">
              <a:spcBef>
                <a:spcPts val="0"/>
              </a:spcBef>
              <a:buFont typeface="Arial" pitchFamily="34" charset="0"/>
              <a:buNone/>
              <a:defRPr/>
            </a:pPr>
            <a:r>
              <a:rPr lang="en-US" b="1" dirty="0" smtClean="0"/>
              <a:t>(Click to build)</a:t>
            </a:r>
          </a:p>
          <a:p>
            <a:pPr eaLnBrk="1" fontAlgn="auto" hangingPunct="1">
              <a:spcBef>
                <a:spcPts val="0"/>
              </a:spcBef>
              <a:buFont typeface="Arial" pitchFamily="34" charset="0"/>
              <a:buChar char="•"/>
              <a:defRPr/>
            </a:pPr>
            <a:r>
              <a:rPr lang="en-US" dirty="0" smtClean="0"/>
              <a:t>Transitions Vantage lenses break the polarization paradigm, now:</a:t>
            </a:r>
          </a:p>
          <a:p>
            <a:pPr lvl="1" eaLnBrk="1" fontAlgn="auto" hangingPunct="1">
              <a:spcBef>
                <a:spcPts val="0"/>
              </a:spcBef>
              <a:buFont typeface="Arial" pitchFamily="34" charset="0"/>
              <a:buChar char="•"/>
              <a:defRPr/>
            </a:pPr>
            <a:r>
              <a:rPr lang="en-US" dirty="0" smtClean="0"/>
              <a:t>A clear lens that polarizes outside,</a:t>
            </a:r>
          </a:p>
          <a:p>
            <a:pPr lvl="1" eaLnBrk="1" fontAlgn="auto" hangingPunct="1">
              <a:spcBef>
                <a:spcPts val="0"/>
              </a:spcBef>
              <a:buFont typeface="Arial" pitchFamily="34" charset="0"/>
              <a:buChar char="•"/>
              <a:defRPr/>
            </a:pPr>
            <a:r>
              <a:rPr lang="en-US" dirty="0" smtClean="0"/>
              <a:t>A polarized lens that becomes virtually clear can be worn everyday, both indoors and outdoors,</a:t>
            </a:r>
          </a:p>
          <a:p>
            <a:pPr lvl="1" eaLnBrk="1" fontAlgn="auto" hangingPunct="1">
              <a:spcBef>
                <a:spcPts val="0"/>
              </a:spcBef>
              <a:buFont typeface="Arial" pitchFamily="34" charset="0"/>
              <a:buChar char="•"/>
              <a:defRPr/>
            </a:pPr>
            <a:r>
              <a:rPr lang="en-US" dirty="0" smtClean="0"/>
              <a:t>Polarization is now dynamic,</a:t>
            </a:r>
          </a:p>
          <a:p>
            <a:pPr lvl="1" eaLnBrk="1" fontAlgn="auto" hangingPunct="1">
              <a:spcBef>
                <a:spcPts val="0"/>
              </a:spcBef>
              <a:buFont typeface="Arial" pitchFamily="34" charset="0"/>
              <a:buChar char="•"/>
              <a:defRPr/>
            </a:pPr>
            <a:r>
              <a:rPr lang="en-US" dirty="0" smtClean="0"/>
              <a:t>You don’t need a film to achieve polarization. This technology is something completely new. It uses photochromic dyes that activate and orient t the proper angle to create polarization.</a:t>
            </a:r>
          </a:p>
          <a:p>
            <a:pPr eaLnBrk="1" fontAlgn="auto" hangingPunct="1">
              <a:spcBef>
                <a:spcPts val="0"/>
              </a:spcBef>
              <a:buFont typeface="Arial" pitchFamily="34" charset="0"/>
              <a:buChar char="•"/>
              <a:defRPr/>
            </a:pPr>
            <a:endParaRPr lang="en-US" dirty="0" smtClean="0"/>
          </a:p>
          <a:p>
            <a:pPr eaLnBrk="1" fontAlgn="auto" hangingPunct="1">
              <a:spcBef>
                <a:spcPts val="0"/>
              </a:spcBef>
              <a:buFont typeface="Arial" pitchFamily="34" charset="0"/>
              <a:buChar char="•"/>
              <a:defRPr/>
            </a:pPr>
            <a:r>
              <a:rPr lang="en-US" dirty="0" smtClean="0"/>
              <a:t>So how do they work?</a:t>
            </a:r>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eaLnBrk="1" fontAlgn="auto" hangingPunct="1">
              <a:spcBef>
                <a:spcPts val="0"/>
              </a:spcBef>
              <a:buFont typeface="Arial" pitchFamily="34" charset="0"/>
              <a:buChar char="•"/>
              <a:defRPr/>
            </a:pPr>
            <a:r>
              <a:rPr lang="en-US" dirty="0" smtClean="0"/>
              <a:t>As we discussed, conventional photochromic lenses are made up of millions of photochromic molecules.</a:t>
            </a:r>
          </a:p>
          <a:p>
            <a:pPr eaLnBrk="1" fontAlgn="auto" hangingPunct="1">
              <a:spcBef>
                <a:spcPts val="0"/>
              </a:spcBef>
              <a:buFont typeface="Arial" pitchFamily="34" charset="0"/>
              <a:buChar char="•"/>
              <a:defRPr/>
            </a:pPr>
            <a:endParaRPr lang="en-US" dirty="0" smtClean="0"/>
          </a:p>
          <a:p>
            <a:pPr eaLnBrk="1" fontAlgn="auto" hangingPunct="1">
              <a:spcBef>
                <a:spcPts val="0"/>
              </a:spcBef>
              <a:buFont typeface="Arial" pitchFamily="34" charset="0"/>
              <a:buChar char="•"/>
              <a:defRPr/>
            </a:pPr>
            <a:r>
              <a:rPr lang="en-US" dirty="0" smtClean="0"/>
              <a:t>These molecules darken in random patterns, creating an even tint.</a:t>
            </a:r>
          </a:p>
          <a:p>
            <a:pPr marL="0" indent="0" eaLnBrk="1" fontAlgn="auto" hangingPunct="1">
              <a:spcBef>
                <a:spcPts val="0"/>
              </a:spcBef>
              <a:buFont typeface="Arial" pitchFamily="34" charset="0"/>
              <a:buNone/>
              <a:defRPr/>
            </a:pPr>
            <a:endParaRPr lang="en-US" dirty="0" smtClean="0"/>
          </a:p>
          <a:p>
            <a:pPr marL="0" indent="0" eaLnBrk="1" fontAlgn="auto" hangingPunct="1">
              <a:spcBef>
                <a:spcPts val="0"/>
              </a:spcBef>
              <a:spcAft>
                <a:spcPts val="0"/>
              </a:spcAft>
              <a:buFont typeface="Arial" pitchFamily="34" charset="0"/>
              <a:buNone/>
              <a:defRPr/>
            </a:pPr>
            <a:r>
              <a:rPr lang="en-US" b="1" dirty="0" smtClean="0"/>
              <a:t>(Click to build)</a:t>
            </a:r>
            <a:endParaRPr lang="en-US" dirty="0" smtClean="0"/>
          </a:p>
          <a:p>
            <a:pPr eaLnBrk="1" fontAlgn="auto" hangingPunct="1">
              <a:spcBef>
                <a:spcPts val="0"/>
              </a:spcBef>
              <a:buFont typeface="Arial" pitchFamily="34" charset="0"/>
              <a:buChar char="•"/>
              <a:defRPr/>
            </a:pPr>
            <a:r>
              <a:rPr lang="en-US" dirty="0" smtClean="0"/>
              <a:t>Transitions Vantage lenses use technology that is different than photochromics and polarization as you know them today.</a:t>
            </a:r>
          </a:p>
          <a:p>
            <a:pPr lvl="1" eaLnBrk="1" fontAlgn="auto" hangingPunct="1">
              <a:spcBef>
                <a:spcPts val="0"/>
              </a:spcBef>
              <a:buFont typeface="Arial" pitchFamily="34" charset="0"/>
              <a:buChar char="•"/>
              <a:defRPr/>
            </a:pPr>
            <a:r>
              <a:rPr lang="en-US" dirty="0" smtClean="0"/>
              <a:t>The photochromic dyes in Transitions Vantage lenses not only darken, but they also align to create polarization.</a:t>
            </a:r>
          </a:p>
          <a:p>
            <a:pPr lvl="1" eaLnBrk="1" fontAlgn="auto" hangingPunct="1">
              <a:spcBef>
                <a:spcPts val="0"/>
              </a:spcBef>
              <a:buFont typeface="Arial" pitchFamily="34" charset="0"/>
              <a:buChar char="•"/>
              <a:defRPr/>
            </a:pPr>
            <a:r>
              <a:rPr lang="en-US" dirty="0" smtClean="0"/>
              <a:t>This technology does not use a polarized film.</a:t>
            </a:r>
          </a:p>
          <a:p>
            <a:pPr lvl="1" eaLnBrk="1" fontAlgn="auto" hangingPunct="1">
              <a:spcBef>
                <a:spcPts val="0"/>
              </a:spcBef>
              <a:buFont typeface="Arial" pitchFamily="34" charset="0"/>
              <a:buChar char="•"/>
              <a:defRPr/>
            </a:pPr>
            <a:r>
              <a:rPr lang="en-US" dirty="0" smtClean="0"/>
              <a:t>And while the photochromic molecules still change shape when exposed to UV light, they also change alignment.</a:t>
            </a:r>
          </a:p>
          <a:p>
            <a:pPr eaLnBrk="1" fontAlgn="auto" hangingPunct="1">
              <a:spcBef>
                <a:spcPts val="0"/>
              </a:spcBef>
              <a:buFont typeface="Arial" pitchFamily="34" charset="0"/>
              <a:buChar char="•"/>
              <a:defRPr/>
            </a:pPr>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eaLnBrk="1" fontAlgn="auto" hangingPunct="1">
              <a:spcBef>
                <a:spcPts val="0"/>
              </a:spcBef>
              <a:spcAft>
                <a:spcPts val="0"/>
              </a:spcAft>
              <a:buFont typeface="Arial" pitchFamily="34" charset="0"/>
              <a:buChar char="•"/>
              <a:defRPr/>
            </a:pPr>
            <a:r>
              <a:rPr lang="en-US" dirty="0" smtClean="0"/>
              <a:t>With variable polarization </a:t>
            </a:r>
            <a:r>
              <a:rPr lang="en-US" dirty="0" smtClean="0">
                <a:latin typeface="Arial" charset="0"/>
              </a:rPr>
              <a:t>the lenses not only adapt to changing light by darkening, but also by increasing in polarization.</a:t>
            </a:r>
          </a:p>
          <a:p>
            <a:pPr eaLnBrk="1" fontAlgn="auto" hangingPunct="1">
              <a:spcBef>
                <a:spcPts val="0"/>
              </a:spcBef>
              <a:spcAft>
                <a:spcPts val="0"/>
              </a:spcAft>
              <a:buFont typeface="Arial" pitchFamily="34" charset="0"/>
              <a:buChar char="•"/>
              <a:defRPr/>
            </a:pPr>
            <a:endParaRPr lang="en-US" dirty="0" smtClean="0">
              <a:latin typeface="Arial" charset="0"/>
            </a:endParaRPr>
          </a:p>
          <a:p>
            <a:pPr eaLnBrk="1" fontAlgn="auto" hangingPunct="1">
              <a:spcBef>
                <a:spcPts val="0"/>
              </a:spcBef>
              <a:spcAft>
                <a:spcPts val="0"/>
              </a:spcAft>
              <a:buFont typeface="Arial" pitchFamily="34" charset="0"/>
              <a:buChar char="•"/>
              <a:defRPr/>
            </a:pPr>
            <a:r>
              <a:rPr lang="en-US" dirty="0" smtClean="0">
                <a:latin typeface="Arial" charset="0"/>
              </a:rPr>
              <a:t>This means that Transitions Vantage lenses will have a variable level of polarization efficiency depending on the amount of UV exposure – the darker the lens, the more polarization efficiency there is. The lighter the lens, the less polarization there will be.</a:t>
            </a:r>
            <a:endParaRPr lang="en-US" dirty="0" smtClean="0"/>
          </a:p>
          <a:p>
            <a:pPr eaLnBrk="1" fontAlgn="auto" hangingPunct="1">
              <a:spcBef>
                <a:spcPts val="0"/>
              </a:spcBef>
              <a:buFont typeface="Arial" pitchFamily="34" charset="0"/>
              <a:buChar char="•"/>
              <a:defRPr/>
            </a:pPr>
            <a:endParaRPr lang="en-US" dirty="0" smtClean="0"/>
          </a:p>
          <a:p>
            <a:pPr marL="171450" lvl="1" indent="-171450" eaLnBrk="1" fontAlgn="auto" hangingPunct="1">
              <a:spcBef>
                <a:spcPts val="0"/>
              </a:spcBef>
              <a:buFont typeface="Arial" pitchFamily="34" charset="0"/>
              <a:buChar char="•"/>
              <a:defRPr/>
            </a:pPr>
            <a:r>
              <a:rPr lang="en-US" dirty="0" smtClean="0">
                <a:latin typeface="Arial" charset="0"/>
              </a:rPr>
              <a:t>As the lenses start to darken and polarize wearers start to experience the benefits of Transitions Vantage lenses.</a:t>
            </a:r>
          </a:p>
          <a:p>
            <a:pPr marL="0" lvl="1" indent="0" eaLnBrk="1" fontAlgn="auto" hangingPunct="1">
              <a:spcBef>
                <a:spcPts val="0"/>
              </a:spcBef>
              <a:buFont typeface="Arial" pitchFamily="34" charset="0"/>
              <a:buNone/>
              <a:defRPr/>
            </a:pPr>
            <a:endParaRPr lang="en-US" dirty="0" smtClean="0"/>
          </a:p>
          <a:p>
            <a:pPr eaLnBrk="1" fontAlgn="auto" hangingPunct="1">
              <a:spcBef>
                <a:spcPts val="0"/>
              </a:spcBef>
              <a:buFont typeface="Arial" pitchFamily="34" charset="0"/>
              <a:buChar char="•"/>
              <a:defRPr/>
            </a:pPr>
            <a:endParaRPr lang="en-US" dirty="0" smtClean="0"/>
          </a:p>
        </p:txBody>
      </p:sp>
      <p:sp>
        <p:nvSpPr>
          <p:cNvPr id="64514" name="Slide Image Placeholder 6"/>
          <p:cNvSpPr>
            <a:spLocks noGrp="1" noRot="1" noChangeAspect="1"/>
          </p:cNvSpPr>
          <p:nvPr>
            <p:ph type="sldImg"/>
          </p:nvPr>
        </p:nvSpPr>
        <p:spPr bwMode="auto">
          <a:noFill/>
          <a:ln>
            <a:solidFill>
              <a:srgbClr val="000000"/>
            </a:solidFill>
            <a:miter lim="800000"/>
            <a:headEnd/>
            <a:tailEnd/>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29698" name="Rectangle 2"/>
          <p:cNvSpPr>
            <a:spLocks noGrp="1" noChangeArrowheads="1"/>
          </p:cNvSpPr>
          <p:nvPr>
            <p:ph type="body" idx="1"/>
          </p:nvPr>
        </p:nvSpPr>
        <p:spPr bwMode="auto">
          <a:noFill/>
        </p:spPr>
        <p:txBody>
          <a:bodyPr wrap="square" lIns="91433" tIns="45716" rIns="91433" bIns="45716" numCol="1" anchor="t" anchorCtr="0" compatLnSpc="1">
            <a:prstTxWarp prst="textNoShape">
              <a:avLst/>
            </a:prstTxWarp>
          </a:bodyPr>
          <a:lstStyle/>
          <a:p>
            <a:pPr marL="266700" indent="-228600" eaLnBrk="1" hangingPunct="1">
              <a:spcBef>
                <a:spcPts val="313"/>
              </a:spcBef>
              <a:buClr>
                <a:srgbClr val="000000"/>
              </a:buClr>
            </a:pPr>
            <a:r>
              <a:rPr lang="en-US" smtClean="0">
                <a:solidFill>
                  <a:srgbClr val="000000"/>
                </a:solidFill>
                <a:latin typeface="Arial" charset="0"/>
                <a:cs typeface="Arial" charset="0"/>
                <a:sym typeface="Arial" charset="0"/>
              </a:rPr>
              <a:t>As you know light is the key to vision; it stimulates our senses and makes all things visible.</a:t>
            </a:r>
          </a:p>
          <a:p>
            <a:pPr marL="266700" indent="-228600" eaLnBrk="1" hangingPunct="1">
              <a:spcBef>
                <a:spcPts val="313"/>
              </a:spcBef>
              <a:buClr>
                <a:srgbClr val="000000"/>
              </a:buClr>
            </a:pPr>
            <a:endParaRPr lang="en-US" smtClean="0">
              <a:solidFill>
                <a:srgbClr val="000000"/>
              </a:solidFill>
              <a:latin typeface="Arial" charset="0"/>
              <a:cs typeface="Arial" charset="0"/>
              <a:sym typeface="Arial" charset="0"/>
            </a:endParaRPr>
          </a:p>
          <a:p>
            <a:pPr marL="266700" indent="-228600" eaLnBrk="1" hangingPunct="1">
              <a:spcBef>
                <a:spcPts val="313"/>
              </a:spcBef>
              <a:buClr>
                <a:srgbClr val="000000"/>
              </a:buClr>
            </a:pPr>
            <a:r>
              <a:rPr lang="en-US" smtClean="0">
                <a:solidFill>
                  <a:srgbClr val="000000"/>
                </a:solidFill>
                <a:latin typeface="Arial" charset="0"/>
                <a:cs typeface="Arial" charset="0"/>
                <a:sym typeface="Arial" charset="0"/>
              </a:rPr>
              <a:t>By controlling the … </a:t>
            </a:r>
            <a:r>
              <a:rPr lang="en-US" u="sng" smtClean="0">
                <a:solidFill>
                  <a:srgbClr val="000000"/>
                </a:solidFill>
                <a:latin typeface="Arial" charset="0"/>
                <a:cs typeface="Arial" charset="0"/>
                <a:sym typeface="Arial" charset="0"/>
              </a:rPr>
              <a:t>Amount</a:t>
            </a:r>
            <a:r>
              <a:rPr lang="en-US" smtClean="0">
                <a:solidFill>
                  <a:srgbClr val="000000"/>
                </a:solidFill>
                <a:latin typeface="Arial" charset="0"/>
                <a:cs typeface="Arial" charset="0"/>
                <a:sym typeface="Arial" charset="0"/>
              </a:rPr>
              <a:t> of light … </a:t>
            </a:r>
            <a:r>
              <a:rPr lang="en-US" u="sng" smtClean="0">
                <a:solidFill>
                  <a:srgbClr val="000000"/>
                </a:solidFill>
                <a:latin typeface="Arial" charset="0"/>
                <a:cs typeface="Arial" charset="0"/>
                <a:sym typeface="Arial" charset="0"/>
              </a:rPr>
              <a:t>Direction</a:t>
            </a:r>
            <a:r>
              <a:rPr lang="en-US" smtClean="0">
                <a:solidFill>
                  <a:srgbClr val="000000"/>
                </a:solidFill>
                <a:latin typeface="Arial" charset="0"/>
                <a:cs typeface="Arial" charset="0"/>
                <a:sym typeface="Arial" charset="0"/>
              </a:rPr>
              <a:t> of light … and </a:t>
            </a:r>
            <a:r>
              <a:rPr lang="en-US" u="sng" smtClean="0">
                <a:solidFill>
                  <a:srgbClr val="000000"/>
                </a:solidFill>
                <a:latin typeface="Arial" charset="0"/>
                <a:cs typeface="Arial" charset="0"/>
                <a:sym typeface="Arial" charset="0"/>
              </a:rPr>
              <a:t>Color</a:t>
            </a:r>
            <a:r>
              <a:rPr lang="en-US" smtClean="0">
                <a:solidFill>
                  <a:srgbClr val="000000"/>
                </a:solidFill>
                <a:latin typeface="Arial" charset="0"/>
                <a:cs typeface="Arial" charset="0"/>
                <a:sym typeface="Arial" charset="0"/>
              </a:rPr>
              <a:t> of light that enters the eye, we can enhance vision in powerful ways.</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8370" name="Rectangle 3"/>
          <p:cNvSpPr>
            <a:spLocks noGrp="1" noChangeArrowheads="1"/>
          </p:cNvSpPr>
          <p:nvPr>
            <p:ph type="body" idx="1"/>
          </p:nvPr>
        </p:nvSpPr>
        <p:spPr>
          <a:ln/>
        </p:spPr>
        <p:txBody>
          <a:bodyPr/>
          <a:lstStyle/>
          <a:p>
            <a:pPr eaLnBrk="1" fontAlgn="auto" hangingPunct="1">
              <a:spcBef>
                <a:spcPts val="0"/>
              </a:spcBef>
              <a:buFont typeface="Arial" pitchFamily="34" charset="0"/>
              <a:buChar char="•"/>
              <a:defRPr/>
            </a:pPr>
            <a:r>
              <a:rPr lang="en-US" dirty="0" smtClean="0">
                <a:latin typeface="Arial" charset="0"/>
              </a:rPr>
              <a:t>We have found in our research that performance numbers aren’t as important as the wearer experience.</a:t>
            </a:r>
          </a:p>
          <a:p>
            <a:pPr eaLnBrk="1" fontAlgn="auto" hangingPunct="1">
              <a:spcBef>
                <a:spcPts val="0"/>
              </a:spcBef>
              <a:buFont typeface="Arial" pitchFamily="34" charset="0"/>
              <a:buChar char="•"/>
              <a:defRPr/>
            </a:pPr>
            <a:endParaRPr lang="en-US" dirty="0" smtClean="0">
              <a:latin typeface="Arial" charset="0"/>
            </a:endParaRPr>
          </a:p>
          <a:p>
            <a:pPr eaLnBrk="1" fontAlgn="auto" hangingPunct="1">
              <a:spcBef>
                <a:spcPts val="0"/>
              </a:spcBef>
              <a:buFont typeface="Arial" pitchFamily="34" charset="0"/>
              <a:buChar char="•"/>
              <a:defRPr/>
            </a:pPr>
            <a:r>
              <a:rPr lang="en-US" dirty="0" smtClean="0">
                <a:latin typeface="Arial" charset="0"/>
              </a:rPr>
              <a:t>Transitions Optical has created and developed proprietary measurement and testing tools and techniques that have set the standard for the photochromic category – but we will be the first to tell you that trying to compare light transmission numbers isn’t going to give you the full story – there are just too many factors that impact how the wearer actually sees.</a:t>
            </a:r>
          </a:p>
          <a:p>
            <a:pPr marL="0" indent="0" eaLnBrk="1" fontAlgn="auto" hangingPunct="1">
              <a:spcBef>
                <a:spcPts val="0"/>
              </a:spcBef>
              <a:buFont typeface="Arial" pitchFamily="34" charset="0"/>
              <a:buNone/>
              <a:defRPr/>
            </a:pPr>
            <a:endParaRPr lang="en-US" dirty="0" smtClean="0">
              <a:latin typeface="Arial" charset="0"/>
            </a:endParaRPr>
          </a:p>
          <a:p>
            <a:pPr eaLnBrk="1" fontAlgn="auto" hangingPunct="1">
              <a:spcBef>
                <a:spcPts val="0"/>
              </a:spcBef>
              <a:buFont typeface="Arial" pitchFamily="34" charset="0"/>
              <a:buChar char="•"/>
              <a:defRPr/>
            </a:pPr>
            <a:r>
              <a:rPr lang="en-US" dirty="0" smtClean="0">
                <a:latin typeface="Arial" charset="0"/>
              </a:rPr>
              <a:t>For example, if you were to compare the darkness of Transitions VI lenses to Transitions Vantage lenses you would find that by the numbers Transitions VI lenses are darker.  However, as you are about to see consumers perceived Transitions Vantage lenses to be darker than Transitions VI lenses…</a:t>
            </a:r>
          </a:p>
          <a:p>
            <a:pPr eaLnBrk="1" fontAlgn="auto" hangingPunct="1">
              <a:spcBef>
                <a:spcPts val="0"/>
              </a:spcBef>
              <a:buFont typeface="Arial" pitchFamily="34" charset="0"/>
              <a:buChar char="•"/>
              <a:defRPr/>
            </a:pPr>
            <a:endParaRPr lang="en-US" dirty="0" smtClean="0">
              <a:latin typeface="Arial" charset="0"/>
            </a:endParaRPr>
          </a:p>
          <a:p>
            <a:pPr eaLnBrk="1" fontAlgn="auto" hangingPunct="1">
              <a:spcBef>
                <a:spcPts val="0"/>
              </a:spcBef>
              <a:buFont typeface="Arial" pitchFamily="34" charset="0"/>
              <a:buChar char="•"/>
              <a:defRPr/>
            </a:pPr>
            <a:endParaRPr lang="en-US" dirty="0" smtClean="0">
              <a:latin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p:cNvSpPr>
          <p:nvPr>
            <p:ph type="sldImg"/>
          </p:nvPr>
        </p:nvSpPr>
        <p:spPr bwMode="auto">
          <a:noFill/>
          <a:ln>
            <a:solidFill>
              <a:srgbClr val="000000"/>
            </a:solidFill>
            <a:miter lim="800000"/>
            <a:headEnd/>
            <a:tailEnd/>
          </a:ln>
        </p:spPr>
      </p:sp>
      <p:sp>
        <p:nvSpPr>
          <p:cNvPr id="686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spcAft>
                <a:spcPct val="0"/>
              </a:spcAft>
            </a:pPr>
            <a:r>
              <a:rPr lang="en-US" smtClean="0">
                <a:latin typeface="Arial" charset="0"/>
                <a:cs typeface="Arial" charset="0"/>
              </a:rPr>
              <a:t>The numbers don’t tell the whole story, there is no one measurement that takes into account the benefit of both darkness and polarization.</a:t>
            </a:r>
          </a:p>
          <a:p>
            <a:pPr eaLnBrk="1" hangingPunct="1">
              <a:spcBef>
                <a:spcPct val="0"/>
              </a:spcBef>
              <a:spcAft>
                <a:spcPct val="0"/>
              </a:spcAft>
            </a:pPr>
            <a:endParaRPr lang="en-US" smtClean="0">
              <a:latin typeface="Arial" charset="0"/>
              <a:cs typeface="Arial" charset="0"/>
            </a:endParaRPr>
          </a:p>
          <a:p>
            <a:pPr eaLnBrk="1" hangingPunct="1">
              <a:spcBef>
                <a:spcPct val="0"/>
              </a:spcBef>
              <a:spcAft>
                <a:spcPct val="0"/>
              </a:spcAft>
            </a:pPr>
            <a:r>
              <a:rPr lang="en-US" smtClean="0">
                <a:latin typeface="Arial" charset="0"/>
                <a:cs typeface="Arial" charset="0"/>
              </a:rPr>
              <a:t>This is why we don’t just test our products in controlled lab settings, we also use consumer wearer testing across a variety of conditions (temperature and lighting) to ensure consistent performance – and an enhanced wearer experience.</a:t>
            </a:r>
          </a:p>
          <a:p>
            <a:pPr eaLnBrk="1" hangingPunct="1">
              <a:spcBef>
                <a:spcPct val="0"/>
              </a:spcBef>
            </a:pPr>
            <a:endParaRPr lang="en-US" smtClean="0">
              <a:latin typeface="Arial" charset="0"/>
              <a:cs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eaLnBrk="1" fontAlgn="auto" hangingPunct="1">
              <a:spcBef>
                <a:spcPts val="0"/>
              </a:spcBef>
              <a:buFont typeface="Arial" pitchFamily="34" charset="0"/>
              <a:buChar char="•"/>
              <a:defRPr/>
            </a:pPr>
            <a:r>
              <a:rPr lang="en-US" dirty="0" smtClean="0">
                <a:latin typeface="Arial" charset="0"/>
              </a:rPr>
              <a:t>We conducted a wearers test to compare Transitions Vantage lenses to Transitions VI lenses.</a:t>
            </a:r>
          </a:p>
          <a:p>
            <a:pPr eaLnBrk="1" fontAlgn="auto" hangingPunct="1">
              <a:spcBef>
                <a:spcPts val="0"/>
              </a:spcBef>
              <a:buFont typeface="Arial" pitchFamily="34" charset="0"/>
              <a:buChar char="•"/>
              <a:defRPr/>
            </a:pPr>
            <a:endParaRPr lang="en-US" dirty="0" smtClean="0">
              <a:latin typeface="Arial" charset="0"/>
            </a:endParaRPr>
          </a:p>
          <a:p>
            <a:pPr eaLnBrk="1" fontAlgn="auto" hangingPunct="1">
              <a:spcBef>
                <a:spcPts val="0"/>
              </a:spcBef>
              <a:buFont typeface="Arial" pitchFamily="34" charset="0"/>
              <a:buChar char="•"/>
              <a:defRPr/>
            </a:pPr>
            <a:r>
              <a:rPr lang="en-US" dirty="0" smtClean="0">
                <a:latin typeface="Arial" charset="0"/>
              </a:rPr>
              <a:t>The study included 130 wearers.</a:t>
            </a:r>
          </a:p>
          <a:p>
            <a:pPr marL="452437" eaLnBrk="1" fontAlgn="auto" hangingPunct="1">
              <a:spcBef>
                <a:spcPts val="0"/>
              </a:spcBef>
              <a:buFont typeface="Arial" pitchFamily="34" charset="0"/>
              <a:buChar char="•"/>
              <a:defRPr/>
            </a:pPr>
            <a:r>
              <a:rPr lang="en-US" dirty="0" smtClean="0">
                <a:latin typeface="Arial" charset="0"/>
              </a:rPr>
              <a:t>Representing an even mix of photochromic and clear lens wearers.</a:t>
            </a:r>
          </a:p>
          <a:p>
            <a:pPr marL="457200" lvl="1" indent="0" eaLnBrk="1" fontAlgn="auto" hangingPunct="1">
              <a:spcBef>
                <a:spcPts val="0"/>
              </a:spcBef>
              <a:buFont typeface="Arial" pitchFamily="34" charset="0"/>
              <a:buNone/>
              <a:defRPr/>
            </a:pPr>
            <a:endParaRPr lang="en-US" dirty="0" smtClean="0">
              <a:latin typeface="Arial" charset="0"/>
            </a:endParaRPr>
          </a:p>
          <a:p>
            <a:pPr eaLnBrk="1" fontAlgn="auto" hangingPunct="1">
              <a:spcBef>
                <a:spcPts val="0"/>
              </a:spcBef>
              <a:buFont typeface="Arial" pitchFamily="34" charset="0"/>
              <a:buChar char="•"/>
              <a:defRPr/>
            </a:pPr>
            <a:r>
              <a:rPr lang="en-US" dirty="0" smtClean="0">
                <a:latin typeface="Arial" charset="0"/>
              </a:rPr>
              <a:t>It was a blind test.</a:t>
            </a:r>
          </a:p>
          <a:p>
            <a:pPr marL="628650" lvl="1" indent="-171450" eaLnBrk="1" fontAlgn="auto" hangingPunct="1">
              <a:spcBef>
                <a:spcPts val="0"/>
              </a:spcBef>
              <a:buFont typeface="Arial" pitchFamily="34" charset="0"/>
              <a:buChar char="•"/>
              <a:defRPr/>
            </a:pPr>
            <a:r>
              <a:rPr lang="en-US" dirty="0" smtClean="0">
                <a:latin typeface="Arial" charset="0"/>
              </a:rPr>
              <a:t>Half of sample started with Transitions Vantage lenses, then switched to Transitions VI lenses.</a:t>
            </a:r>
          </a:p>
          <a:p>
            <a:pPr marL="628650" lvl="1" indent="-171450" eaLnBrk="1" fontAlgn="auto" hangingPunct="1">
              <a:spcBef>
                <a:spcPts val="0"/>
              </a:spcBef>
              <a:buFont typeface="Arial" pitchFamily="34" charset="0"/>
              <a:buChar char="•"/>
              <a:defRPr/>
            </a:pPr>
            <a:r>
              <a:rPr lang="en-US" dirty="0" smtClean="0">
                <a:latin typeface="Arial" charset="0"/>
              </a:rPr>
              <a:t>The other half started with Transitions VI lenses, then switched to Transitions Vantage lenses.</a:t>
            </a:r>
          </a:p>
          <a:p>
            <a:pPr marL="628650" lvl="1" indent="-171450" eaLnBrk="1" fontAlgn="auto" hangingPunct="1">
              <a:spcBef>
                <a:spcPts val="0"/>
              </a:spcBef>
              <a:buFont typeface="Arial" pitchFamily="34" charset="0"/>
              <a:buChar char="•"/>
              <a:defRPr/>
            </a:pPr>
            <a:r>
              <a:rPr lang="en-US" dirty="0" smtClean="0">
                <a:latin typeface="Arial" charset="0"/>
              </a:rPr>
              <a:t>The only variable in the study was photochromic performance.</a:t>
            </a:r>
          </a:p>
          <a:p>
            <a:pPr marL="628650" lvl="1" indent="-171450" eaLnBrk="1" fontAlgn="auto" hangingPunct="1">
              <a:spcBef>
                <a:spcPts val="0"/>
              </a:spcBef>
              <a:buFont typeface="Arial" pitchFamily="34" charset="0"/>
              <a:buChar char="•"/>
              <a:defRPr/>
            </a:pPr>
            <a:endParaRPr lang="en-US" dirty="0" smtClean="0">
              <a:latin typeface="Arial" charset="0"/>
            </a:endParaRPr>
          </a:p>
          <a:p>
            <a:pPr eaLnBrk="1" fontAlgn="auto" hangingPunct="1">
              <a:spcBef>
                <a:spcPts val="0"/>
              </a:spcBef>
              <a:buFont typeface="Arial" pitchFamily="34" charset="0"/>
              <a:buChar char="•"/>
              <a:defRPr/>
            </a:pPr>
            <a:r>
              <a:rPr lang="en-US" dirty="0" smtClean="0">
                <a:latin typeface="Arial" charset="0"/>
              </a:rPr>
              <a:t>It was conducted by an independent research company in Florida – May/June 2011.</a:t>
            </a:r>
          </a:p>
          <a:p>
            <a:pPr eaLnBrk="1" fontAlgn="auto" hangingPunct="1">
              <a:spcBef>
                <a:spcPts val="0"/>
              </a:spcBef>
              <a:buFont typeface="Arial" pitchFamily="34" charset="0"/>
              <a:buChar char="•"/>
              <a:defRPr/>
            </a:pPr>
            <a:endParaRPr lang="en-US" dirty="0" smtClean="0">
              <a:latin typeface="Arial" charset="0"/>
            </a:endParaRPr>
          </a:p>
          <a:p>
            <a:pPr eaLnBrk="1" fontAlgn="auto" hangingPunct="1">
              <a:spcBef>
                <a:spcPts val="0"/>
              </a:spcBef>
              <a:buFont typeface="Arial" pitchFamily="34" charset="0"/>
              <a:buChar char="•"/>
              <a:defRPr/>
            </a:pPr>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5"/>
          <p:cNvSpPr>
            <a:spLocks noGrp="1" noRot="1" noChangeAspect="1" noChangeArrowheads="1" noTextEdit="1"/>
          </p:cNvSpPr>
          <p:nvPr>
            <p:ph type="sldImg"/>
          </p:nvPr>
        </p:nvSpPr>
        <p:spPr bwMode="auto">
          <a:noFill/>
          <a:ln>
            <a:solidFill>
              <a:srgbClr val="000000"/>
            </a:solidFill>
            <a:miter lim="800000"/>
            <a:headEnd/>
            <a:tailEnd/>
          </a:ln>
        </p:spPr>
      </p:sp>
      <p:sp>
        <p:nvSpPr>
          <p:cNvPr id="72706" name="Rectangle 6"/>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latin typeface="Arial" charset="0"/>
                <a:cs typeface="Arial" charset="0"/>
              </a:rPr>
              <a:t>Among all wearers (clear lens and photochromic lens wearers) satisfaction with indoor vision and the level of clarity was very high.</a:t>
            </a:r>
          </a:p>
          <a:p>
            <a:pPr eaLnBrk="1" hangingPunct="1">
              <a:spcBef>
                <a:spcPct val="0"/>
              </a:spcBef>
            </a:pPr>
            <a:endParaRPr lang="en-US" smtClean="0">
              <a:latin typeface="Arial" charset="0"/>
              <a:cs typeface="Arial" charset="0"/>
            </a:endParaRPr>
          </a:p>
          <a:p>
            <a:pPr eaLnBrk="1" hangingPunct="1">
              <a:spcBef>
                <a:spcPct val="0"/>
              </a:spcBef>
            </a:pPr>
            <a:r>
              <a:rPr lang="en-US" smtClean="0">
                <a:latin typeface="Arial" charset="0"/>
                <a:cs typeface="Arial" charset="0"/>
              </a:rPr>
              <a:t>Overall 9 out of 10 photochromic wearers were satisfied with their indoor experience.</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p:cNvSpPr>
            <a:spLocks noGrp="1" noRot="1" noChangeAspect="1"/>
          </p:cNvSpPr>
          <p:nvPr>
            <p:ph type="sldImg"/>
          </p:nvPr>
        </p:nvSpPr>
        <p:spPr bwMode="auto">
          <a:noFill/>
          <a:ln>
            <a:solidFill>
              <a:srgbClr val="000000"/>
            </a:solidFill>
            <a:miter lim="800000"/>
            <a:headEnd/>
            <a:tailEnd/>
          </a:ln>
        </p:spPr>
      </p:sp>
      <p:sp>
        <p:nvSpPr>
          <p:cNvPr id="747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spcAft>
                <a:spcPct val="0"/>
              </a:spcAft>
            </a:pPr>
            <a:r>
              <a:rPr lang="en-US" smtClean="0">
                <a:latin typeface="Arial" charset="0"/>
                <a:cs typeface="Arial" charset="0"/>
              </a:rPr>
              <a:t>Outdoors, on all of the key polarization benefits – visual contrast, crispness of vision and sharpness of vision – Transitions Vantage is preferred over Transitions VI lenses.</a:t>
            </a:r>
          </a:p>
          <a:p>
            <a:pPr eaLnBrk="1" hangingPunct="1">
              <a:spcBef>
                <a:spcPct val="0"/>
              </a:spcBef>
              <a:spcAft>
                <a:spcPct val="0"/>
              </a:spcAft>
            </a:pPr>
            <a:endParaRPr lang="en-US" smtClean="0">
              <a:latin typeface="Arial" charset="0"/>
              <a:cs typeface="Arial" charset="0"/>
            </a:endParaRPr>
          </a:p>
          <a:p>
            <a:pPr eaLnBrk="1" hangingPunct="1">
              <a:spcBef>
                <a:spcPct val="0"/>
              </a:spcBef>
              <a:spcAft>
                <a:spcPct val="0"/>
              </a:spcAft>
            </a:pPr>
            <a:r>
              <a:rPr lang="en-US" smtClean="0">
                <a:latin typeface="Arial" charset="0"/>
                <a:cs typeface="Arial" charset="0"/>
              </a:rPr>
              <a:t>Remember I said that if you just look at the numbers Transitions VI lenses are darker, however you can see that when out in the sun darkness alone doesn’t tell the whole story.</a:t>
            </a:r>
          </a:p>
          <a:p>
            <a:pPr eaLnBrk="1" hangingPunct="1">
              <a:spcBef>
                <a:spcPct val="0"/>
              </a:spcBef>
              <a:spcAft>
                <a:spcPct val="0"/>
              </a:spcAft>
            </a:pPr>
            <a:endParaRPr lang="en-US" smtClean="0">
              <a:latin typeface="Arial" charset="0"/>
              <a:cs typeface="Arial" charset="0"/>
            </a:endParaRPr>
          </a:p>
          <a:p>
            <a:pPr eaLnBrk="1" hangingPunct="1">
              <a:spcBef>
                <a:spcPct val="0"/>
              </a:spcBef>
              <a:spcAft>
                <a:spcPct val="0"/>
              </a:spcAft>
            </a:pPr>
            <a:r>
              <a:rPr lang="en-US" smtClean="0">
                <a:latin typeface="Arial" charset="0"/>
                <a:cs typeface="Arial" charset="0"/>
              </a:rPr>
              <a:t>These results show that the added benefit of polarization does make a difference to the wearer experience.</a:t>
            </a:r>
          </a:p>
          <a:p>
            <a:pPr eaLnBrk="1" hangingPunct="1">
              <a:spcBef>
                <a:spcPct val="0"/>
              </a:spcBef>
              <a:spcAft>
                <a:spcPct val="0"/>
              </a:spcAft>
            </a:pPr>
            <a:endParaRPr lang="en-US" smtClean="0">
              <a:latin typeface="Arial" charset="0"/>
              <a:cs typeface="Arial" charset="0"/>
            </a:endParaRPr>
          </a:p>
          <a:p>
            <a:pPr eaLnBrk="1" hangingPunct="1">
              <a:spcBef>
                <a:spcPct val="0"/>
              </a:spcBef>
            </a:pPr>
            <a:endParaRPr lang="en-US" smtClean="0">
              <a:latin typeface="Arial" charset="0"/>
              <a:cs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5"/>
          <p:cNvSpPr>
            <a:spLocks noGrp="1" noRot="1" noChangeAspect="1" noChangeArrowheads="1" noTextEdit="1"/>
          </p:cNvSpPr>
          <p:nvPr>
            <p:ph type="sldImg"/>
          </p:nvPr>
        </p:nvSpPr>
        <p:spPr bwMode="auto">
          <a:noFill/>
          <a:ln>
            <a:solidFill>
              <a:srgbClr val="000000"/>
            </a:solidFill>
            <a:miter lim="800000"/>
            <a:headEnd/>
            <a:tailEnd/>
          </a:ln>
        </p:spPr>
      </p:sp>
      <p:sp>
        <p:nvSpPr>
          <p:cNvPr id="64514" name="Rectangle 6"/>
          <p:cNvSpPr>
            <a:spLocks noGrp="1" noChangeArrowheads="1"/>
          </p:cNvSpPr>
          <p:nvPr>
            <p:ph type="body" idx="1"/>
          </p:nvPr>
        </p:nvSpPr>
        <p:spPr>
          <a:ln/>
        </p:spPr>
        <p:txBody>
          <a:bodyPr/>
          <a:lstStyle/>
          <a:p>
            <a:pPr eaLnBrk="1" fontAlgn="auto" hangingPunct="1">
              <a:spcBef>
                <a:spcPts val="0"/>
              </a:spcBef>
              <a:buFont typeface="Arial" pitchFamily="34" charset="0"/>
              <a:buChar char="•"/>
              <a:defRPr/>
            </a:pPr>
            <a:r>
              <a:rPr lang="en-US" dirty="0" smtClean="0">
                <a:latin typeface="Arial" charset="0"/>
              </a:rPr>
              <a:t>Looking at the response to Transitions Vantage lenses you can see that the polarization benefits provide superior consumer benefits outdoors.</a:t>
            </a:r>
          </a:p>
          <a:p>
            <a:pPr eaLnBrk="1" fontAlgn="auto" hangingPunct="1">
              <a:spcBef>
                <a:spcPts val="0"/>
              </a:spcBef>
              <a:buFont typeface="Arial" pitchFamily="34" charset="0"/>
              <a:buChar char="•"/>
              <a:defRPr/>
            </a:pPr>
            <a:endParaRPr lang="en-US" dirty="0" smtClean="0">
              <a:latin typeface="Arial" charset="0"/>
            </a:endParaRPr>
          </a:p>
          <a:p>
            <a:pPr eaLnBrk="1" fontAlgn="auto" hangingPunct="1">
              <a:spcBef>
                <a:spcPts val="0"/>
              </a:spcBef>
              <a:buFont typeface="Arial" pitchFamily="34" charset="0"/>
              <a:buChar char="•"/>
              <a:defRPr/>
            </a:pPr>
            <a:r>
              <a:rPr lang="en-US" dirty="0" smtClean="0">
                <a:latin typeface="Arial" charset="0"/>
              </a:rPr>
              <a:t>8 out of 10 of all the consumers who participated in the study were satisfied with the outdoor experience as well as the indoor clarity of Transitions Vantage lenses.</a:t>
            </a:r>
          </a:p>
          <a:p>
            <a:pPr marL="0" indent="0" eaLnBrk="1" fontAlgn="auto" hangingPunct="1">
              <a:spcBef>
                <a:spcPts val="0"/>
              </a:spcBef>
              <a:buFont typeface="Arial" pitchFamily="34" charset="0"/>
              <a:buNone/>
              <a:defRPr/>
            </a:pPr>
            <a:endParaRPr lang="en-US" dirty="0" smtClean="0">
              <a:latin typeface="Arial"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p:cNvSpPr>
            <a:spLocks noGrp="1" noRot="1" noChangeAspect="1"/>
          </p:cNvSpPr>
          <p:nvPr>
            <p:ph type="sldImg"/>
          </p:nvPr>
        </p:nvSpPr>
        <p:spPr bwMode="auto">
          <a:noFill/>
          <a:ln>
            <a:solidFill>
              <a:srgbClr val="000000"/>
            </a:solidFill>
            <a:miter lim="800000"/>
            <a:headEnd/>
            <a:tailEnd/>
          </a:ln>
        </p:spPr>
      </p:sp>
      <p:sp>
        <p:nvSpPr>
          <p:cNvPr id="7885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latin typeface="Arial" charset="0"/>
                <a:cs typeface="Arial" charset="0"/>
              </a:rPr>
              <a:t>People that wore Transitions Vantage lenses experienced something they had never experienced before.</a:t>
            </a:r>
          </a:p>
          <a:p>
            <a:pPr eaLnBrk="1" hangingPunct="1">
              <a:spcBef>
                <a:spcPct val="0"/>
              </a:spcBef>
            </a:pPr>
            <a:endParaRPr lang="en-US" smtClean="0">
              <a:latin typeface="Arial" charset="0"/>
              <a:cs typeface="Arial" charset="0"/>
            </a:endParaRPr>
          </a:p>
          <a:p>
            <a:pPr eaLnBrk="1" hangingPunct="1">
              <a:spcBef>
                <a:spcPct val="0"/>
              </a:spcBef>
            </a:pPr>
            <a:r>
              <a:rPr lang="en-US" smtClean="0">
                <a:latin typeface="Arial" charset="0"/>
                <a:cs typeface="Arial" charset="0"/>
              </a:rPr>
              <a:t>As you can see crisper, sharper vision aren’t just marketing words we’ve made up.</a:t>
            </a:r>
          </a:p>
          <a:p>
            <a:pPr eaLnBrk="1" hangingPunct="1">
              <a:spcBef>
                <a:spcPct val="0"/>
              </a:spcBef>
            </a:pPr>
            <a:endParaRPr lang="en-US" smtClean="0">
              <a:latin typeface="Arial" charset="0"/>
              <a:cs typeface="Arial" charset="0"/>
            </a:endParaRPr>
          </a:p>
          <a:p>
            <a:pPr eaLnBrk="1" hangingPunct="1">
              <a:spcBef>
                <a:spcPct val="0"/>
              </a:spcBef>
            </a:pPr>
            <a:r>
              <a:rPr lang="en-US" smtClean="0">
                <a:latin typeface="Arial" charset="0"/>
                <a:cs typeface="Arial" charset="0"/>
              </a:rPr>
              <a:t>Knowing there is research to back up these claims, you should have the confidence you need to recommend and discuss the benefits of Transitions Vantage lenses with your patients.</a:t>
            </a:r>
          </a:p>
          <a:p>
            <a:pPr eaLnBrk="1" hangingPunct="1">
              <a:spcBef>
                <a:spcPct val="0"/>
              </a:spcBef>
            </a:pPr>
            <a:endParaRPr lang="en-US" smtClean="0">
              <a:latin typeface="Arial" charset="0"/>
              <a:cs typeface="Arial"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p:cNvSpPr>
            <a:spLocks noGrp="1" noRot="1" noChangeAspect="1"/>
          </p:cNvSpPr>
          <p:nvPr>
            <p:ph type="sldImg"/>
          </p:nvPr>
        </p:nvSpPr>
        <p:spPr bwMode="auto">
          <a:noFill/>
          <a:ln>
            <a:solidFill>
              <a:srgbClr val="000000"/>
            </a:solidFill>
            <a:miter lim="800000"/>
            <a:headEnd/>
            <a:tailEnd/>
          </a:ln>
        </p:spPr>
      </p:sp>
      <p:sp>
        <p:nvSpPr>
          <p:cNvPr id="8089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spcAft>
                <a:spcPct val="0"/>
              </a:spcAft>
            </a:pPr>
            <a:r>
              <a:rPr lang="en-US" smtClean="0">
                <a:latin typeface="Arial" charset="0"/>
                <a:cs typeface="Arial" charset="0"/>
              </a:rPr>
              <a:t>Now that we have shown you the wearer test results comparing Transitions Vantage with Transitions VI lenses you might be wondering how Transitions Vantage lenses fits into the current Transitions Optical offering.</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1"/>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82946" name="Rectangle 2"/>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latin typeface="Arial" charset="0"/>
                <a:cs typeface="Arial" charset="0"/>
                <a:sym typeface="Helvetica" pitchFamily="2" charset="0"/>
              </a:rPr>
              <a:t>As you know, no pair of eyes is alike.</a:t>
            </a:r>
          </a:p>
          <a:p>
            <a:pPr eaLnBrk="1" hangingPunct="1">
              <a:spcBef>
                <a:spcPct val="0"/>
              </a:spcBef>
            </a:pPr>
            <a:endParaRPr lang="en-US" smtClean="0">
              <a:latin typeface="Arial" charset="0"/>
              <a:cs typeface="Arial" charset="0"/>
              <a:sym typeface="Helvetica" pitchFamily="2" charset="0"/>
            </a:endParaRPr>
          </a:p>
          <a:p>
            <a:pPr eaLnBrk="1" hangingPunct="1">
              <a:spcBef>
                <a:spcPct val="0"/>
              </a:spcBef>
            </a:pPr>
            <a:r>
              <a:rPr lang="en-US" smtClean="0">
                <a:latin typeface="Arial" charset="0"/>
                <a:cs typeface="Arial" charset="0"/>
                <a:sym typeface="Helvetica" pitchFamily="2" charset="0"/>
              </a:rPr>
              <a:t>Vision needs to change … from morning to night … from work to play … from weekday to weekend … and from person to person.</a:t>
            </a:r>
          </a:p>
          <a:p>
            <a:pPr eaLnBrk="1" hangingPunct="1">
              <a:spcBef>
                <a:spcPct val="0"/>
              </a:spcBef>
            </a:pPr>
            <a:endParaRPr lang="en-US" smtClean="0">
              <a:latin typeface="Arial" charset="0"/>
              <a:cs typeface="Arial" charset="0"/>
              <a:sym typeface="Helvetica" pitchFamily="2" charset="0"/>
            </a:endParaRPr>
          </a:p>
          <a:p>
            <a:pPr eaLnBrk="1" hangingPunct="1">
              <a:spcBef>
                <a:spcPct val="0"/>
              </a:spcBef>
            </a:pPr>
            <a:r>
              <a:rPr lang="en-US" smtClean="0">
                <a:latin typeface="Arial" charset="0"/>
                <a:cs typeface="Arial" charset="0"/>
                <a:sym typeface="Helvetica" pitchFamily="2" charset="0"/>
              </a:rPr>
              <a:t>You know that today’s eyecare professional must meet the needs of all their patients … and the multiple needs of each patient.</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latin typeface="Arial" charset="0"/>
                <a:cs typeface="Arial" charset="0"/>
                <a:sym typeface="Helvetica" pitchFamily="2" charset="0"/>
              </a:rPr>
              <a:t>Because of this, we’ve always provided unparalleled choice in materials and designs available as a Transitions lens.</a:t>
            </a:r>
          </a:p>
          <a:p>
            <a:pPr eaLnBrk="1" hangingPunct="1">
              <a:spcBef>
                <a:spcPct val="0"/>
              </a:spcBef>
            </a:pPr>
            <a:endParaRPr lang="en-US" smtClean="0">
              <a:latin typeface="Arial" charset="0"/>
              <a:cs typeface="Arial" charset="0"/>
              <a:sym typeface="Helvetica" pitchFamily="2" charset="0"/>
            </a:endParaRPr>
          </a:p>
          <a:p>
            <a:pPr eaLnBrk="1" hangingPunct="1">
              <a:spcBef>
                <a:spcPct val="0"/>
              </a:spcBef>
            </a:pPr>
            <a:r>
              <a:rPr lang="en-US" smtClean="0">
                <a:latin typeface="Arial" charset="0"/>
                <a:cs typeface="Arial" charset="0"/>
                <a:sym typeface="Helvetica" pitchFamily="2" charset="0"/>
              </a:rPr>
              <a:t>Even beyond material and design we offer choices among everyday lenses </a:t>
            </a:r>
            <a:r>
              <a:rPr lang="en-US" smtClean="0">
                <a:latin typeface="Arial" charset="0"/>
                <a:cs typeface="Arial" charset="0"/>
              </a:rPr>
              <a:t>including Transitions VI lenses, Transitions XTRActive lenses, and now, Transitions Vantage lenses.</a:t>
            </a:r>
          </a:p>
          <a:p>
            <a:pPr lvl="2" eaLnBrk="1" hangingPunct="1">
              <a:spcBef>
                <a:spcPct val="0"/>
              </a:spcBef>
            </a:pPr>
            <a:r>
              <a:rPr lang="en-US" smtClean="0">
                <a:latin typeface="Arial" charset="0"/>
                <a:cs typeface="Arial" charset="0"/>
              </a:rPr>
              <a:t>These lenses are all worn in place of ordinary, clear lenses.</a:t>
            </a:r>
          </a:p>
          <a:p>
            <a:pPr lvl="2" eaLnBrk="1" hangingPunct="1">
              <a:spcBef>
                <a:spcPct val="0"/>
              </a:spcBef>
            </a:pPr>
            <a:r>
              <a:rPr lang="en-US" smtClean="0">
                <a:latin typeface="Arial" charset="0"/>
                <a:cs typeface="Arial" charset="0"/>
              </a:rPr>
              <a:t>They are all designed to be worn indoors and outdoors.</a:t>
            </a:r>
          </a:p>
          <a:p>
            <a:pPr lvl="2" eaLnBrk="1" hangingPunct="1">
              <a:spcBef>
                <a:spcPct val="0"/>
              </a:spcBef>
            </a:pPr>
            <a:r>
              <a:rPr lang="en-US" smtClean="0">
                <a:latin typeface="Arial" charset="0"/>
                <a:cs typeface="Arial" charset="0"/>
              </a:rPr>
              <a:t>They all adapt to changing light for more comfortable vision, while protecting the eyes from UV.</a:t>
            </a:r>
          </a:p>
          <a:p>
            <a:pPr lvl="1" eaLnBrk="1" hangingPunct="1">
              <a:spcBef>
                <a:spcPct val="0"/>
              </a:spcBef>
            </a:pPr>
            <a:endParaRPr lang="en-US" smtClean="0">
              <a:latin typeface="Arial" charset="0"/>
              <a:cs typeface="Arial" charset="0"/>
            </a:endParaRPr>
          </a:p>
          <a:p>
            <a:pPr eaLnBrk="1" hangingPunct="1">
              <a:spcBef>
                <a:spcPct val="0"/>
              </a:spcBef>
            </a:pPr>
            <a:r>
              <a:rPr lang="en-US" smtClean="0">
                <a:latin typeface="Arial" charset="0"/>
                <a:cs typeface="Arial" charset="0"/>
              </a:rPr>
              <a:t>So how are they different?</a:t>
            </a:r>
          </a:p>
          <a:p>
            <a:pPr lvl="1" eaLnBrk="1" hangingPunct="1">
              <a:spcBef>
                <a:spcPct val="0"/>
              </a:spcBef>
            </a:pPr>
            <a:endParaRPr lang="en-US" smtClean="0">
              <a:latin typeface="Arial" charset="0"/>
              <a:cs typeface="Arial" charset="0"/>
            </a:endParaRPr>
          </a:p>
        </p:txBody>
      </p:sp>
      <p:sp>
        <p:nvSpPr>
          <p:cNvPr id="84994" name="Slide Image Placeholder 2"/>
          <p:cNvSpPr>
            <a:spLocks noGrp="1" noRot="1" noChangeAspect="1"/>
          </p:cNvSpPr>
          <p:nvPr>
            <p:ph type="sldImg"/>
          </p:nvPr>
        </p:nvSpPr>
        <p:spPr bwMode="auto">
          <a:noFill/>
          <a:ln>
            <a:solidFill>
              <a:srgbClr val="000000"/>
            </a:solidFill>
            <a:miter lim="800000"/>
            <a:headEnd/>
            <a:tailEnd/>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174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228600" indent="-228600" eaLnBrk="1" hangingPunct="1">
              <a:spcBef>
                <a:spcPct val="0"/>
              </a:spcBef>
            </a:pPr>
            <a:r>
              <a:rPr lang="en-US" smtClean="0">
                <a:latin typeface="Arial" charset="0"/>
                <a:cs typeface="Arial" charset="0"/>
              </a:rPr>
              <a:t>A you know, there are many technologies that help enhance vision by controlling the amount of light entering the eye.</a:t>
            </a:r>
          </a:p>
          <a:p>
            <a:pPr marL="228600" indent="-228600" eaLnBrk="1" hangingPunct="1">
              <a:spcBef>
                <a:spcPct val="0"/>
              </a:spcBef>
            </a:pPr>
            <a:endParaRPr lang="en-US" smtClean="0">
              <a:latin typeface="Arial" charset="0"/>
              <a:cs typeface="Arial" charset="0"/>
            </a:endParaRPr>
          </a:p>
          <a:p>
            <a:pPr marL="228600" indent="-228600" eaLnBrk="1" hangingPunct="1">
              <a:spcBef>
                <a:spcPct val="0"/>
              </a:spcBef>
            </a:pPr>
            <a:r>
              <a:rPr lang="en-US" smtClean="0">
                <a:latin typeface="Arial" charset="0"/>
                <a:cs typeface="Arial" charset="0"/>
              </a:rPr>
              <a:t>Some of these are also used for cosmetic reasons.</a:t>
            </a:r>
          </a:p>
          <a:p>
            <a:pPr marL="228600" indent="-228600" eaLnBrk="1" hangingPunct="1">
              <a:spcBef>
                <a:spcPct val="0"/>
              </a:spcBef>
            </a:pPr>
            <a:endParaRPr lang="en-US" smtClean="0">
              <a:latin typeface="Arial" charset="0"/>
              <a:cs typeface="Arial" charset="0"/>
            </a:endParaRPr>
          </a:p>
          <a:p>
            <a:pPr marL="228600" indent="-228600" eaLnBrk="1" hangingPunct="1">
              <a:spcBef>
                <a:spcPct val="0"/>
              </a:spcBef>
            </a:pPr>
            <a:r>
              <a:rPr lang="en-US" smtClean="0">
                <a:latin typeface="Arial" charset="0"/>
                <a:cs typeface="Arial" charset="0"/>
              </a:rPr>
              <a:t>But right now, only one of these technologies actually adjusts with the amount of light … photochromics.</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eaLnBrk="1" fontAlgn="auto" hangingPunct="1">
              <a:spcBef>
                <a:spcPts val="0"/>
              </a:spcBef>
              <a:buFont typeface="Arial" pitchFamily="34" charset="0"/>
              <a:buChar char="•"/>
              <a:defRPr/>
            </a:pPr>
            <a:r>
              <a:rPr lang="en-US" dirty="0" smtClean="0">
                <a:latin typeface="Arial" charset="0"/>
                <a:sym typeface="Helvetica" pitchFamily="34" charset="0"/>
              </a:rPr>
              <a:t>Each product has a different set of attributes.</a:t>
            </a:r>
          </a:p>
          <a:p>
            <a:pPr eaLnBrk="1" fontAlgn="auto" hangingPunct="1">
              <a:spcBef>
                <a:spcPts val="0"/>
              </a:spcBef>
              <a:buFont typeface="Arial" pitchFamily="34" charset="0"/>
              <a:buChar char="•"/>
              <a:defRPr/>
            </a:pPr>
            <a:endParaRPr lang="en-US" dirty="0" smtClean="0">
              <a:latin typeface="Arial" charset="0"/>
              <a:sym typeface="Helvetica" pitchFamily="34" charset="0"/>
            </a:endParaRPr>
          </a:p>
          <a:p>
            <a:pPr marL="0" indent="0" eaLnBrk="1" fontAlgn="auto" hangingPunct="1">
              <a:spcBef>
                <a:spcPts val="0"/>
              </a:spcBef>
              <a:buFont typeface="Arial" pitchFamily="34" charset="0"/>
              <a:buNone/>
              <a:defRPr/>
            </a:pPr>
            <a:r>
              <a:rPr lang="en-US" b="1" dirty="0" smtClean="0">
                <a:latin typeface="Arial" charset="0"/>
                <a:sym typeface="Helvetica" pitchFamily="34" charset="0"/>
              </a:rPr>
              <a:t>(Click to build)</a:t>
            </a:r>
          </a:p>
          <a:p>
            <a:pPr eaLnBrk="1" fontAlgn="auto" hangingPunct="1">
              <a:spcBef>
                <a:spcPts val="0"/>
              </a:spcBef>
              <a:buFont typeface="Arial" pitchFamily="34" charset="0"/>
              <a:buChar char="•"/>
              <a:defRPr/>
            </a:pPr>
            <a:r>
              <a:rPr lang="en-US" dirty="0" smtClean="0">
                <a:latin typeface="Arial" charset="0"/>
                <a:sym typeface="Helvetica" pitchFamily="34" charset="0"/>
              </a:rPr>
              <a:t>Transitions VI lenses offer indoor clarity, widespread availability and excellent fade back – they offer the optimal balance between outdoor darkness, indoor clarity and fade back speed.</a:t>
            </a:r>
          </a:p>
          <a:p>
            <a:pPr marL="0" indent="0" eaLnBrk="1" fontAlgn="auto" hangingPunct="1">
              <a:spcBef>
                <a:spcPts val="0"/>
              </a:spcBef>
              <a:spcAft>
                <a:spcPts val="0"/>
              </a:spcAft>
              <a:buFont typeface="Arial" pitchFamily="34" charset="0"/>
              <a:buNone/>
              <a:defRPr/>
            </a:pPr>
            <a:endParaRPr lang="en-US" b="1" dirty="0" smtClean="0">
              <a:latin typeface="Arial" charset="0"/>
              <a:sym typeface="Helvetica" pitchFamily="34" charset="0"/>
            </a:endParaRPr>
          </a:p>
          <a:p>
            <a:pPr marL="0" indent="0" eaLnBrk="1" fontAlgn="auto" hangingPunct="1">
              <a:spcBef>
                <a:spcPts val="0"/>
              </a:spcBef>
              <a:spcAft>
                <a:spcPts val="0"/>
              </a:spcAft>
              <a:buFont typeface="Arial" pitchFamily="34" charset="0"/>
              <a:buNone/>
              <a:defRPr/>
            </a:pPr>
            <a:r>
              <a:rPr lang="en-US" b="1" dirty="0" smtClean="0">
                <a:latin typeface="Arial" charset="0"/>
                <a:sym typeface="Helvetica" pitchFamily="34" charset="0"/>
              </a:rPr>
              <a:t>(</a:t>
            </a:r>
            <a:r>
              <a:rPr lang="en-US" b="1" dirty="0">
                <a:latin typeface="Arial" charset="0"/>
                <a:sym typeface="Helvetica" pitchFamily="34" charset="0"/>
              </a:rPr>
              <a:t>Click to build)</a:t>
            </a:r>
            <a:endParaRPr lang="en-US" dirty="0" smtClean="0">
              <a:latin typeface="Arial" charset="0"/>
              <a:sym typeface="Helvetica" pitchFamily="34" charset="0"/>
            </a:endParaRPr>
          </a:p>
          <a:p>
            <a:pPr eaLnBrk="1" fontAlgn="auto" hangingPunct="1">
              <a:spcBef>
                <a:spcPts val="0"/>
              </a:spcBef>
              <a:buFont typeface="Arial" pitchFamily="34" charset="0"/>
              <a:buChar char="•"/>
              <a:defRPr/>
            </a:pPr>
            <a:r>
              <a:rPr lang="en-US" dirty="0" smtClean="0">
                <a:latin typeface="Arial" charset="0"/>
                <a:sym typeface="Helvetica" pitchFamily="34" charset="0"/>
              </a:rPr>
              <a:t>Transitions </a:t>
            </a:r>
            <a:r>
              <a:rPr lang="en-US" dirty="0" err="1" smtClean="0">
                <a:latin typeface="Arial" charset="0"/>
                <a:sym typeface="Helvetica" pitchFamily="34" charset="0"/>
              </a:rPr>
              <a:t>XTRActive</a:t>
            </a:r>
            <a:r>
              <a:rPr lang="en-US" dirty="0" smtClean="0">
                <a:latin typeface="Arial" charset="0"/>
                <a:sym typeface="Helvetica" pitchFamily="34" charset="0"/>
              </a:rPr>
              <a:t> lenses are designed to be XTRA dark outdoors and have some activation behind the car windshield. They are also designed to have a comfortable indoor tint.</a:t>
            </a:r>
          </a:p>
          <a:p>
            <a:pPr marL="0" indent="0" eaLnBrk="1" fontAlgn="auto" hangingPunct="1">
              <a:spcBef>
                <a:spcPts val="0"/>
              </a:spcBef>
              <a:spcAft>
                <a:spcPts val="0"/>
              </a:spcAft>
              <a:buFont typeface="Arial" pitchFamily="34" charset="0"/>
              <a:buNone/>
              <a:defRPr/>
            </a:pPr>
            <a:endParaRPr lang="en-US" b="1" dirty="0" smtClean="0">
              <a:latin typeface="Arial" charset="0"/>
              <a:sym typeface="Helvetica" pitchFamily="34" charset="0"/>
            </a:endParaRPr>
          </a:p>
          <a:p>
            <a:pPr marL="0" indent="0" eaLnBrk="1" fontAlgn="auto" hangingPunct="1">
              <a:spcBef>
                <a:spcPts val="0"/>
              </a:spcBef>
              <a:spcAft>
                <a:spcPts val="0"/>
              </a:spcAft>
              <a:buFont typeface="Arial" pitchFamily="34" charset="0"/>
              <a:buNone/>
              <a:defRPr/>
            </a:pPr>
            <a:r>
              <a:rPr lang="en-US" b="1" dirty="0" smtClean="0">
                <a:latin typeface="Arial" charset="0"/>
                <a:sym typeface="Helvetica" pitchFamily="34" charset="0"/>
              </a:rPr>
              <a:t>(</a:t>
            </a:r>
            <a:r>
              <a:rPr lang="en-US" b="1" dirty="0">
                <a:latin typeface="Arial" charset="0"/>
                <a:sym typeface="Helvetica" pitchFamily="34" charset="0"/>
              </a:rPr>
              <a:t>Click to build)</a:t>
            </a:r>
            <a:endParaRPr lang="en-US" dirty="0" smtClean="0">
              <a:latin typeface="Arial" charset="0"/>
              <a:sym typeface="Helvetica" pitchFamily="34" charset="0"/>
            </a:endParaRPr>
          </a:p>
          <a:p>
            <a:pPr eaLnBrk="1" fontAlgn="auto" hangingPunct="1">
              <a:spcBef>
                <a:spcPts val="0"/>
              </a:spcBef>
              <a:buFont typeface="Arial" pitchFamily="34" charset="0"/>
              <a:buChar char="•"/>
              <a:defRPr/>
            </a:pPr>
            <a:r>
              <a:rPr lang="en-US" dirty="0" smtClean="0">
                <a:latin typeface="Arial" charset="0"/>
                <a:sym typeface="Helvetica" pitchFamily="34" charset="0"/>
              </a:rPr>
              <a:t>Transitions Vantage lenses of course have the added benefit of variable polarization.</a:t>
            </a:r>
          </a:p>
          <a:p>
            <a:pPr lvl="1" eaLnBrk="1" fontAlgn="auto" hangingPunct="1">
              <a:spcBef>
                <a:spcPts val="0"/>
              </a:spcBef>
              <a:buFont typeface="Arial" pitchFamily="34" charset="0"/>
              <a:buChar char="•"/>
              <a:defRPr/>
            </a:pPr>
            <a:endParaRPr lang="en-US" dirty="0" smtClean="0">
              <a:latin typeface="Arial" charset="0"/>
              <a:sym typeface="Helvetica" pitchFamily="34" charset="0"/>
            </a:endParaRPr>
          </a:p>
          <a:p>
            <a:pPr eaLnBrk="1" fontAlgn="auto" hangingPunct="1">
              <a:spcBef>
                <a:spcPts val="0"/>
              </a:spcBef>
              <a:buFont typeface="Arial" pitchFamily="34" charset="0"/>
              <a:buChar char="•"/>
              <a:defRPr/>
            </a:pPr>
            <a:r>
              <a:rPr lang="en-US" dirty="0" smtClean="0">
                <a:latin typeface="Arial" charset="0"/>
                <a:sym typeface="Helvetica" pitchFamily="34" charset="0"/>
              </a:rPr>
              <a:t>These different attributes mean different patient benefits…</a:t>
            </a:r>
          </a:p>
          <a:p>
            <a:pPr eaLnBrk="1" fontAlgn="auto" hangingPunct="1">
              <a:spcBef>
                <a:spcPts val="0"/>
              </a:spcBef>
              <a:buFont typeface="Arial" pitchFamily="34" charset="0"/>
              <a:buChar char="•"/>
              <a:defRPr/>
            </a:pPr>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marL="247650" indent="-247650" eaLnBrk="1" fontAlgn="auto" hangingPunct="1">
              <a:spcBef>
                <a:spcPts val="0"/>
              </a:spcBef>
              <a:buFont typeface="Arial" pitchFamily="34" charset="0"/>
              <a:buChar char="•"/>
              <a:defRPr/>
            </a:pPr>
            <a:r>
              <a:rPr lang="en-US" dirty="0" smtClean="0">
                <a:latin typeface="Arial" charset="0"/>
                <a:sym typeface="Helvetica" pitchFamily="34" charset="0"/>
              </a:rPr>
              <a:t>Because they offer clarity, darkness and speed… </a:t>
            </a:r>
            <a:r>
              <a:rPr lang="en-US" b="1" dirty="0" smtClean="0">
                <a:latin typeface="Arial" charset="0"/>
                <a:sym typeface="Helvetica" pitchFamily="34" charset="0"/>
              </a:rPr>
              <a:t>(</a:t>
            </a:r>
            <a:r>
              <a:rPr lang="en-US" b="1" dirty="0">
                <a:latin typeface="Arial" charset="0"/>
                <a:sym typeface="Helvetica" pitchFamily="34" charset="0"/>
              </a:rPr>
              <a:t>Click to build)</a:t>
            </a:r>
            <a:r>
              <a:rPr lang="en-US" dirty="0" smtClean="0">
                <a:latin typeface="Arial" charset="0"/>
                <a:sym typeface="Helvetica" pitchFamily="34" charset="0"/>
              </a:rPr>
              <a:t> … Transitions VI lenses are the MOST BALANCNED EVERYDAY LENS.</a:t>
            </a:r>
          </a:p>
          <a:p>
            <a:pPr marL="247650" indent="-247650" eaLnBrk="1" fontAlgn="auto" hangingPunct="1">
              <a:spcBef>
                <a:spcPts val="0"/>
              </a:spcBef>
              <a:buFont typeface="Arial" pitchFamily="34" charset="0"/>
              <a:buChar char="•"/>
              <a:defRPr/>
            </a:pPr>
            <a:endParaRPr lang="en-US" dirty="0" smtClean="0">
              <a:latin typeface="Arial" charset="0"/>
              <a:sym typeface="Helvetica" pitchFamily="34" charset="0"/>
            </a:endParaRPr>
          </a:p>
          <a:p>
            <a:pPr marL="247650" indent="-247650" eaLnBrk="1" fontAlgn="auto" hangingPunct="1">
              <a:spcBef>
                <a:spcPts val="0"/>
              </a:spcBef>
              <a:buFont typeface="Arial" pitchFamily="34" charset="0"/>
              <a:buChar char="•"/>
              <a:defRPr/>
            </a:pPr>
            <a:r>
              <a:rPr lang="en-US" dirty="0" smtClean="0">
                <a:latin typeface="Arial" charset="0"/>
                <a:sym typeface="Helvetica" pitchFamily="34" charset="0"/>
              </a:rPr>
              <a:t>Transitions </a:t>
            </a:r>
            <a:r>
              <a:rPr lang="en-US" dirty="0" err="1" smtClean="0">
                <a:latin typeface="Arial" charset="0"/>
                <a:sym typeface="Helvetica" pitchFamily="34" charset="0"/>
              </a:rPr>
              <a:t>XTRActive</a:t>
            </a:r>
            <a:r>
              <a:rPr lang="en-US" dirty="0" smtClean="0">
                <a:latin typeface="Arial" charset="0"/>
                <a:sym typeface="Helvetica" pitchFamily="34" charset="0"/>
              </a:rPr>
              <a:t> lenses provide … </a:t>
            </a:r>
            <a:r>
              <a:rPr lang="en-US" b="1" dirty="0" smtClean="0">
                <a:latin typeface="Arial" charset="0"/>
                <a:sym typeface="Helvetica" pitchFamily="34" charset="0"/>
              </a:rPr>
              <a:t>(</a:t>
            </a:r>
            <a:r>
              <a:rPr lang="en-US" b="1" dirty="0">
                <a:latin typeface="Arial" charset="0"/>
                <a:sym typeface="Helvetica" pitchFamily="34" charset="0"/>
              </a:rPr>
              <a:t>Click to build)</a:t>
            </a:r>
            <a:r>
              <a:rPr lang="en-US" dirty="0" smtClean="0">
                <a:latin typeface="Arial" charset="0"/>
                <a:sym typeface="Helvetica" pitchFamily="34" charset="0"/>
              </a:rPr>
              <a:t> … SUPERIOR OUTDOOR DARKNESS.</a:t>
            </a:r>
          </a:p>
          <a:p>
            <a:pPr marL="247650" indent="-247650" eaLnBrk="1" fontAlgn="auto" hangingPunct="1">
              <a:spcBef>
                <a:spcPts val="0"/>
              </a:spcBef>
              <a:buFont typeface="Arial" pitchFamily="34" charset="0"/>
              <a:buChar char="•"/>
              <a:defRPr/>
            </a:pPr>
            <a:endParaRPr lang="en-US" dirty="0" smtClean="0">
              <a:latin typeface="Arial" charset="0"/>
              <a:sym typeface="Helvetica" pitchFamily="34" charset="0"/>
            </a:endParaRPr>
          </a:p>
          <a:p>
            <a:pPr marL="247650" indent="-247650" eaLnBrk="1" fontAlgn="auto" hangingPunct="1">
              <a:spcBef>
                <a:spcPts val="0"/>
              </a:spcBef>
              <a:buFont typeface="Arial" pitchFamily="34" charset="0"/>
              <a:buChar char="•"/>
              <a:defRPr/>
            </a:pPr>
            <a:r>
              <a:rPr lang="en-US" dirty="0" smtClean="0">
                <a:latin typeface="Arial" charset="0"/>
                <a:sym typeface="Helvetica" pitchFamily="34" charset="0"/>
              </a:rPr>
              <a:t>As the only adaptive lens that also polarizes, Transitions Vantage lenses provide … </a:t>
            </a:r>
            <a:r>
              <a:rPr lang="en-US" b="1" dirty="0" smtClean="0">
                <a:latin typeface="Arial" charset="0"/>
                <a:sym typeface="Helvetica" pitchFamily="34" charset="0"/>
              </a:rPr>
              <a:t>(</a:t>
            </a:r>
            <a:r>
              <a:rPr lang="en-US" b="1" dirty="0">
                <a:latin typeface="Arial" charset="0"/>
                <a:sym typeface="Helvetica" pitchFamily="34" charset="0"/>
              </a:rPr>
              <a:t>Click to build)</a:t>
            </a:r>
            <a:r>
              <a:rPr lang="en-US" dirty="0" smtClean="0">
                <a:latin typeface="Arial" charset="0"/>
                <a:sym typeface="Helvetica" pitchFamily="34" charset="0"/>
              </a:rPr>
              <a:t> … CRISPER, SHARPER VISION OUTDOORS.</a:t>
            </a:r>
          </a:p>
          <a:p>
            <a:pPr eaLnBrk="1" fontAlgn="auto" hangingPunct="1">
              <a:spcBef>
                <a:spcPts val="0"/>
              </a:spcBef>
              <a:buFont typeface="Arial" pitchFamily="34" charset="0"/>
              <a:buChar char="•"/>
              <a:defRPr/>
            </a:pPr>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marL="247650" indent="-247650" eaLnBrk="1" fontAlgn="auto" hangingPunct="1">
              <a:spcBef>
                <a:spcPts val="0"/>
              </a:spcBef>
              <a:buFont typeface="Arial" pitchFamily="34" charset="0"/>
              <a:buChar char="•"/>
              <a:defRPr/>
            </a:pPr>
            <a:r>
              <a:rPr lang="en-US" dirty="0" smtClean="0">
                <a:latin typeface="Arial" charset="0"/>
                <a:sym typeface="Helvetica" pitchFamily="34" charset="0"/>
              </a:rPr>
              <a:t>When you think about your patients and the product attributes and benefits that would be desirable to them, you can see a different patient profile emerge for each everyday lens offering,</a:t>
            </a:r>
          </a:p>
          <a:p>
            <a:pPr marL="247650" indent="-247650" eaLnBrk="1" fontAlgn="auto" hangingPunct="1">
              <a:spcBef>
                <a:spcPts val="0"/>
              </a:spcBef>
              <a:buFont typeface="Arial" pitchFamily="34" charset="0"/>
              <a:buChar char="•"/>
              <a:defRPr/>
            </a:pPr>
            <a:endParaRPr lang="en-US" dirty="0" smtClean="0">
              <a:latin typeface="Arial" charset="0"/>
              <a:sym typeface="Helvetica" pitchFamily="34" charset="0"/>
            </a:endParaRPr>
          </a:p>
          <a:p>
            <a:pPr marL="0" indent="0" eaLnBrk="1" fontAlgn="auto" hangingPunct="1">
              <a:spcBef>
                <a:spcPts val="0"/>
              </a:spcBef>
              <a:buFont typeface="Arial" pitchFamily="34" charset="0"/>
              <a:buNone/>
              <a:defRPr/>
            </a:pPr>
            <a:r>
              <a:rPr lang="en-US" b="1" dirty="0" smtClean="0">
                <a:latin typeface="Arial" charset="0"/>
                <a:sym typeface="Helvetica" pitchFamily="34" charset="0"/>
              </a:rPr>
              <a:t>(</a:t>
            </a:r>
            <a:r>
              <a:rPr lang="en-US" b="1" dirty="0">
                <a:latin typeface="Arial" charset="0"/>
                <a:sym typeface="Helvetica" pitchFamily="34" charset="0"/>
              </a:rPr>
              <a:t>Click to build)</a:t>
            </a:r>
            <a:endParaRPr lang="en-US" b="1" dirty="0" smtClean="0">
              <a:latin typeface="Arial" charset="0"/>
              <a:sym typeface="Helvetica" pitchFamily="34" charset="0"/>
            </a:endParaRPr>
          </a:p>
          <a:p>
            <a:pPr marL="247650" indent="-247650" eaLnBrk="1" fontAlgn="auto" hangingPunct="1">
              <a:spcBef>
                <a:spcPts val="0"/>
              </a:spcBef>
              <a:buFont typeface="Arial" pitchFamily="34" charset="0"/>
              <a:buChar char="•"/>
              <a:defRPr/>
            </a:pPr>
            <a:r>
              <a:rPr lang="en-US" dirty="0" smtClean="0">
                <a:latin typeface="Arial" charset="0"/>
                <a:sym typeface="Helvetica" pitchFamily="34" charset="0"/>
              </a:rPr>
              <a:t>Transitions VI lens wearers desire a clear lens indoors and are looking for the best all around lens for their everyday activities.</a:t>
            </a:r>
          </a:p>
          <a:p>
            <a:pPr marL="0" indent="0" eaLnBrk="1" fontAlgn="auto" hangingPunct="1">
              <a:spcBef>
                <a:spcPts val="0"/>
              </a:spcBef>
              <a:buFont typeface="Arial" pitchFamily="34" charset="0"/>
              <a:buNone/>
              <a:defRPr/>
            </a:pPr>
            <a:endParaRPr lang="en-US" dirty="0" smtClean="0">
              <a:latin typeface="Arial" charset="0"/>
              <a:sym typeface="Helvetica" pitchFamily="34" charset="0"/>
            </a:endParaRPr>
          </a:p>
          <a:p>
            <a:pPr marL="0" indent="0" eaLnBrk="1" fontAlgn="auto" hangingPunct="1">
              <a:spcBef>
                <a:spcPts val="0"/>
              </a:spcBef>
              <a:spcAft>
                <a:spcPts val="0"/>
              </a:spcAft>
              <a:buFont typeface="Arial" pitchFamily="34" charset="0"/>
              <a:buNone/>
              <a:defRPr/>
            </a:pPr>
            <a:r>
              <a:rPr lang="en-US" b="1" dirty="0" smtClean="0">
                <a:latin typeface="Arial" charset="0"/>
                <a:sym typeface="Helvetica" pitchFamily="34" charset="0"/>
              </a:rPr>
              <a:t>(</a:t>
            </a:r>
            <a:r>
              <a:rPr lang="en-US" b="1" dirty="0">
                <a:latin typeface="Arial" charset="0"/>
                <a:sym typeface="Helvetica" pitchFamily="34" charset="0"/>
              </a:rPr>
              <a:t>Click to build)</a:t>
            </a:r>
            <a:endParaRPr lang="en-US" dirty="0" smtClean="0">
              <a:latin typeface="Arial" charset="0"/>
              <a:sym typeface="Helvetica" pitchFamily="34" charset="0"/>
            </a:endParaRPr>
          </a:p>
          <a:p>
            <a:pPr marL="247650" indent="-247650" eaLnBrk="1" fontAlgn="auto" hangingPunct="1">
              <a:spcBef>
                <a:spcPts val="0"/>
              </a:spcBef>
              <a:buFont typeface="Arial" pitchFamily="34" charset="0"/>
              <a:buChar char="•"/>
              <a:defRPr/>
            </a:pPr>
            <a:r>
              <a:rPr lang="en-US" dirty="0" smtClean="0">
                <a:latin typeface="Arial" charset="0"/>
                <a:sym typeface="Helvetica" pitchFamily="34" charset="0"/>
              </a:rPr>
              <a:t>Transitions </a:t>
            </a:r>
            <a:r>
              <a:rPr lang="en-US" dirty="0" err="1" smtClean="0">
                <a:latin typeface="Arial" charset="0"/>
                <a:sym typeface="Helvetica" pitchFamily="34" charset="0"/>
              </a:rPr>
              <a:t>XTRActive</a:t>
            </a:r>
            <a:r>
              <a:rPr lang="en-US" dirty="0" smtClean="0">
                <a:latin typeface="Arial" charset="0"/>
                <a:sym typeface="Helvetica" pitchFamily="34" charset="0"/>
              </a:rPr>
              <a:t> lens wearers are going to be focused on outdoor activities.</a:t>
            </a:r>
          </a:p>
          <a:p>
            <a:pPr marL="0" indent="0" eaLnBrk="1" fontAlgn="auto" hangingPunct="1">
              <a:spcBef>
                <a:spcPts val="0"/>
              </a:spcBef>
              <a:buFont typeface="Arial" pitchFamily="34" charset="0"/>
              <a:buNone/>
              <a:defRPr/>
            </a:pPr>
            <a:endParaRPr lang="en-US" dirty="0" smtClean="0">
              <a:latin typeface="Arial" charset="0"/>
              <a:sym typeface="Helvetica" pitchFamily="34" charset="0"/>
            </a:endParaRPr>
          </a:p>
          <a:p>
            <a:pPr marL="0" indent="0" eaLnBrk="1" fontAlgn="auto" hangingPunct="1">
              <a:spcBef>
                <a:spcPts val="0"/>
              </a:spcBef>
              <a:spcAft>
                <a:spcPts val="0"/>
              </a:spcAft>
              <a:buFont typeface="Arial" pitchFamily="34" charset="0"/>
              <a:buNone/>
              <a:defRPr/>
            </a:pPr>
            <a:r>
              <a:rPr lang="en-US" b="1" dirty="0" smtClean="0">
                <a:latin typeface="Arial" charset="0"/>
                <a:sym typeface="Helvetica" pitchFamily="34" charset="0"/>
              </a:rPr>
              <a:t>(</a:t>
            </a:r>
            <a:r>
              <a:rPr lang="en-US" b="1" dirty="0">
                <a:latin typeface="Arial" charset="0"/>
                <a:sym typeface="Helvetica" pitchFamily="34" charset="0"/>
              </a:rPr>
              <a:t>Click to build)</a:t>
            </a:r>
            <a:endParaRPr lang="en-US" dirty="0" smtClean="0">
              <a:latin typeface="Arial" charset="0"/>
              <a:sym typeface="Helvetica" pitchFamily="34" charset="0"/>
            </a:endParaRPr>
          </a:p>
          <a:p>
            <a:pPr marL="247650" indent="-247650" eaLnBrk="1" fontAlgn="auto" hangingPunct="1">
              <a:spcBef>
                <a:spcPts val="0"/>
              </a:spcBef>
              <a:buFont typeface="Arial" pitchFamily="34" charset="0"/>
              <a:buChar char="•"/>
              <a:defRPr/>
            </a:pPr>
            <a:r>
              <a:rPr lang="en-US" dirty="0" smtClean="0">
                <a:latin typeface="Arial" charset="0"/>
                <a:sym typeface="Helvetica" pitchFamily="34" charset="0"/>
              </a:rPr>
              <a:t>While Transitions Vantage lens patients are the ones looking for something more, they are your patients that are interested in feature-rich products.</a:t>
            </a:r>
          </a:p>
          <a:p>
            <a:pPr eaLnBrk="1" fontAlgn="auto" hangingPunct="1">
              <a:spcBef>
                <a:spcPts val="0"/>
              </a:spcBef>
              <a:buFont typeface="Arial" pitchFamily="34" charset="0"/>
              <a:buChar char="•"/>
              <a:defRPr/>
            </a:pPr>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marL="0" indent="0" eaLnBrk="1" fontAlgn="auto" hangingPunct="1">
              <a:spcBef>
                <a:spcPts val="0"/>
              </a:spcBef>
              <a:spcAft>
                <a:spcPts val="0"/>
              </a:spcAft>
              <a:buFontTx/>
              <a:buNone/>
              <a:defRPr/>
            </a:pPr>
            <a:r>
              <a:rPr lang="en-US" dirty="0" smtClean="0">
                <a:latin typeface="Arial" charset="0"/>
              </a:rPr>
              <a:t>Since the Transitions Vantage lens patient is looking for more features and benefits, they are also going to be willing to invest more in the product.</a:t>
            </a:r>
          </a:p>
          <a:p>
            <a:pPr eaLnBrk="1" fontAlgn="auto" hangingPunct="1">
              <a:spcBef>
                <a:spcPts val="0"/>
              </a:spcBef>
              <a:buFont typeface="Arial" pitchFamily="34" charset="0"/>
              <a:buChar char="•"/>
              <a:defRPr/>
            </a:pPr>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marL="228600" indent="-228600" eaLnBrk="1" fontAlgn="auto" hangingPunct="1">
              <a:spcBef>
                <a:spcPts val="0"/>
              </a:spcBef>
              <a:buFont typeface="Arial" pitchFamily="34" charset="0"/>
              <a:buChar char="•"/>
              <a:defRPr/>
            </a:pPr>
            <a:r>
              <a:rPr lang="en-US" dirty="0" smtClean="0">
                <a:latin typeface="Arial" charset="0"/>
                <a:sym typeface="Helvetica" pitchFamily="34" charset="0"/>
              </a:rPr>
              <a:t>So how should you dispense/recommend Transitions Vantage lenses?</a:t>
            </a:r>
          </a:p>
          <a:p>
            <a:pPr marL="228600" indent="-228600" eaLnBrk="1" fontAlgn="auto" hangingPunct="1">
              <a:spcBef>
                <a:spcPts val="0"/>
              </a:spcBef>
              <a:buFont typeface="Arial" pitchFamily="34" charset="0"/>
              <a:buChar char="•"/>
              <a:defRPr/>
            </a:pPr>
            <a:endParaRPr lang="en-US" dirty="0" smtClean="0">
              <a:latin typeface="Arial" charset="0"/>
              <a:sym typeface="Helvetica" pitchFamily="34" charset="0"/>
            </a:endParaRPr>
          </a:p>
          <a:p>
            <a:pPr marL="228600" indent="-228600" eaLnBrk="1" fontAlgn="auto" hangingPunct="1">
              <a:spcBef>
                <a:spcPts val="0"/>
              </a:spcBef>
              <a:buFont typeface="Arial" pitchFamily="34" charset="0"/>
              <a:buChar char="•"/>
              <a:defRPr/>
            </a:pPr>
            <a:r>
              <a:rPr lang="en-US" dirty="0" smtClean="0">
                <a:latin typeface="Arial" charset="0"/>
                <a:sym typeface="Helvetica" pitchFamily="34" charset="0"/>
              </a:rPr>
              <a:t>First you need to determine what your patient’s needs are.</a:t>
            </a:r>
          </a:p>
          <a:p>
            <a:pPr eaLnBrk="1" fontAlgn="auto" hangingPunct="1">
              <a:spcBef>
                <a:spcPts val="0"/>
              </a:spcBef>
              <a:buFont typeface="Arial" pitchFamily="34" charset="0"/>
              <a:buChar char="•"/>
              <a:defRPr/>
            </a:pPr>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eaLnBrk="1" fontAlgn="auto" hangingPunct="1">
              <a:spcBef>
                <a:spcPts val="0"/>
              </a:spcBef>
              <a:buFont typeface="Arial" pitchFamily="34" charset="0"/>
              <a:buChar char="•"/>
              <a:defRPr/>
            </a:pPr>
            <a:r>
              <a:rPr lang="en-US" dirty="0" smtClean="0">
                <a:latin typeface="Arial" charset="0"/>
              </a:rPr>
              <a:t>The type of patient who would </a:t>
            </a:r>
            <a:r>
              <a:rPr lang="en-US" u="sng" dirty="0" smtClean="0">
                <a:latin typeface="Arial" charset="0"/>
              </a:rPr>
              <a:t>typically</a:t>
            </a:r>
            <a:r>
              <a:rPr lang="en-US" dirty="0" smtClean="0">
                <a:latin typeface="Arial" charset="0"/>
              </a:rPr>
              <a:t> be interested in Transitions Vantage lenses would also be…</a:t>
            </a:r>
          </a:p>
          <a:p>
            <a:pPr eaLnBrk="1" fontAlgn="auto" hangingPunct="1">
              <a:spcBef>
                <a:spcPts val="0"/>
              </a:spcBef>
              <a:buFont typeface="Arial" pitchFamily="34" charset="0"/>
              <a:buChar char="•"/>
              <a:defRPr/>
            </a:pPr>
            <a:endParaRPr lang="en-US" dirty="0" smtClean="0">
              <a:latin typeface="Arial" charset="0"/>
            </a:endParaRPr>
          </a:p>
          <a:p>
            <a:pPr marL="0" indent="0" eaLnBrk="1" fontAlgn="auto" hangingPunct="1">
              <a:spcBef>
                <a:spcPts val="0"/>
              </a:spcBef>
              <a:buFont typeface="Arial" pitchFamily="34" charset="0"/>
              <a:buNone/>
              <a:defRPr/>
            </a:pPr>
            <a:r>
              <a:rPr lang="en-US" b="1" dirty="0" smtClean="0">
                <a:latin typeface="Arial" charset="0"/>
              </a:rPr>
              <a:t>(Click</a:t>
            </a:r>
            <a:r>
              <a:rPr lang="en-US" b="1" dirty="0">
                <a:latin typeface="Arial" charset="0"/>
                <a:sym typeface="Helvetica" pitchFamily="34" charset="0"/>
              </a:rPr>
              <a:t> to build</a:t>
            </a:r>
            <a:r>
              <a:rPr lang="en-US" b="1" dirty="0" smtClean="0">
                <a:latin typeface="Arial" charset="0"/>
              </a:rPr>
              <a:t>)</a:t>
            </a:r>
          </a:p>
          <a:p>
            <a:pPr eaLnBrk="1" fontAlgn="auto" hangingPunct="1">
              <a:spcBef>
                <a:spcPts val="0"/>
              </a:spcBef>
              <a:buFont typeface="Arial" pitchFamily="34" charset="0"/>
              <a:buChar char="•"/>
              <a:defRPr/>
            </a:pPr>
            <a:r>
              <a:rPr lang="en-US" dirty="0" smtClean="0">
                <a:latin typeface="Arial" charset="0"/>
              </a:rPr>
              <a:t>A person who is interested in the latest technology – these are your patients that are always the first to have new technology; the latest iPhone, the newest gadget.</a:t>
            </a:r>
          </a:p>
          <a:p>
            <a:pPr eaLnBrk="1" fontAlgn="auto" hangingPunct="1">
              <a:spcBef>
                <a:spcPts val="0"/>
              </a:spcBef>
              <a:buFont typeface="Arial" pitchFamily="34" charset="0"/>
              <a:buChar char="•"/>
              <a:defRPr/>
            </a:pPr>
            <a:endParaRPr lang="en-US" dirty="0" smtClean="0">
              <a:latin typeface="Arial" charset="0"/>
            </a:endParaRPr>
          </a:p>
          <a:p>
            <a:pPr marL="0" indent="0" eaLnBrk="1" fontAlgn="auto" hangingPunct="1">
              <a:spcBef>
                <a:spcPts val="0"/>
              </a:spcBef>
              <a:buFont typeface="Arial" pitchFamily="34" charset="0"/>
              <a:buNone/>
              <a:defRPr/>
            </a:pPr>
            <a:r>
              <a:rPr lang="en-US" b="1" dirty="0" smtClean="0">
                <a:latin typeface="Arial" charset="0"/>
              </a:rPr>
              <a:t>(Click </a:t>
            </a:r>
            <a:r>
              <a:rPr lang="en-US" b="1" dirty="0">
                <a:latin typeface="Arial" charset="0"/>
                <a:sym typeface="Helvetica" pitchFamily="34" charset="0"/>
              </a:rPr>
              <a:t>to build</a:t>
            </a:r>
            <a:r>
              <a:rPr lang="en-US" b="1" dirty="0" smtClean="0">
                <a:latin typeface="Arial" charset="0"/>
              </a:rPr>
              <a:t>)</a:t>
            </a:r>
          </a:p>
          <a:p>
            <a:pPr eaLnBrk="1" fontAlgn="auto" hangingPunct="1">
              <a:spcBef>
                <a:spcPts val="0"/>
              </a:spcBef>
              <a:buFont typeface="Arial" pitchFamily="34" charset="0"/>
              <a:buChar char="•"/>
              <a:defRPr/>
            </a:pPr>
            <a:r>
              <a:rPr lang="en-US" dirty="0" smtClean="0">
                <a:latin typeface="Arial" charset="0"/>
              </a:rPr>
              <a:t>They may also be someone who recognizes the value in premium features for their everyday eyewear; they may even already be a premium or photochromic lens wearer.</a:t>
            </a:r>
          </a:p>
          <a:p>
            <a:pPr eaLnBrk="1" fontAlgn="auto" hangingPunct="1">
              <a:spcBef>
                <a:spcPts val="0"/>
              </a:spcBef>
              <a:buFont typeface="Arial" pitchFamily="34" charset="0"/>
              <a:buChar char="•"/>
              <a:defRPr/>
            </a:pPr>
            <a:endParaRPr lang="en-US" dirty="0" smtClean="0">
              <a:latin typeface="Arial" charset="0"/>
            </a:endParaRPr>
          </a:p>
          <a:p>
            <a:pPr marL="0" indent="0" eaLnBrk="1" fontAlgn="auto" hangingPunct="1">
              <a:spcBef>
                <a:spcPts val="0"/>
              </a:spcBef>
              <a:spcAft>
                <a:spcPts val="0"/>
              </a:spcAft>
              <a:buFont typeface="Arial" pitchFamily="34" charset="0"/>
              <a:buNone/>
              <a:defRPr/>
            </a:pPr>
            <a:r>
              <a:rPr lang="en-US" b="1" dirty="0" smtClean="0">
                <a:latin typeface="Arial" charset="0"/>
              </a:rPr>
              <a:t>(Click </a:t>
            </a:r>
            <a:r>
              <a:rPr lang="en-US" b="1" dirty="0">
                <a:latin typeface="Arial" charset="0"/>
                <a:sym typeface="Helvetica" pitchFamily="34" charset="0"/>
              </a:rPr>
              <a:t>to build</a:t>
            </a:r>
            <a:r>
              <a:rPr lang="en-US" b="1" dirty="0" smtClean="0">
                <a:latin typeface="Arial" charset="0"/>
              </a:rPr>
              <a:t>)</a:t>
            </a:r>
          </a:p>
          <a:p>
            <a:pPr eaLnBrk="1" fontAlgn="auto" hangingPunct="1">
              <a:spcBef>
                <a:spcPts val="0"/>
              </a:spcBef>
              <a:spcAft>
                <a:spcPts val="0"/>
              </a:spcAft>
              <a:buFont typeface="Arial" pitchFamily="34" charset="0"/>
              <a:buChar char="•"/>
              <a:defRPr/>
            </a:pPr>
            <a:r>
              <a:rPr lang="en-US" dirty="0" smtClean="0">
                <a:latin typeface="Arial" charset="0"/>
              </a:rPr>
              <a:t>Or they are someone who places higher importance on enhancing their vision outdoors; for example, they may already own polarized sunglasses.</a:t>
            </a:r>
          </a:p>
          <a:p>
            <a:pPr marL="0" indent="0" eaLnBrk="1" fontAlgn="auto" hangingPunct="1">
              <a:spcBef>
                <a:spcPts val="0"/>
              </a:spcBef>
              <a:spcAft>
                <a:spcPts val="0"/>
              </a:spcAft>
              <a:buFont typeface="Arial" pitchFamily="34" charset="0"/>
              <a:buNone/>
              <a:defRPr/>
            </a:pPr>
            <a:endParaRPr lang="en-US" dirty="0" smtClean="0">
              <a:latin typeface="Arial" charset="0"/>
            </a:endParaRPr>
          </a:p>
          <a:p>
            <a:pPr eaLnBrk="1" fontAlgn="auto" hangingPunct="1">
              <a:spcBef>
                <a:spcPts val="0"/>
              </a:spcBef>
              <a:spcAft>
                <a:spcPts val="0"/>
              </a:spcAft>
              <a:buFont typeface="Arial" pitchFamily="34" charset="0"/>
              <a:buChar char="•"/>
              <a:defRPr/>
            </a:pPr>
            <a:r>
              <a:rPr lang="en-US" dirty="0" smtClean="0">
                <a:latin typeface="Arial" charset="0"/>
              </a:rPr>
              <a:t>These are just some of the clues, that will help you identify which of your patients would be interested in Transitions Vantage lenses.</a:t>
            </a:r>
          </a:p>
          <a:p>
            <a:pPr marL="457200" lvl="1" indent="0" eaLnBrk="1" fontAlgn="auto" hangingPunct="1">
              <a:spcBef>
                <a:spcPts val="0"/>
              </a:spcBef>
              <a:buFont typeface="Arial" pitchFamily="34" charset="0"/>
              <a:buNone/>
              <a:defRPr/>
            </a:pPr>
            <a:endParaRPr lang="en-US" dirty="0" smtClean="0">
              <a:latin typeface="Arial" charset="0"/>
            </a:endParaRPr>
          </a:p>
          <a:p>
            <a:pPr marL="457200" lvl="1" indent="0" eaLnBrk="1" fontAlgn="auto" hangingPunct="1">
              <a:spcBef>
                <a:spcPts val="0"/>
              </a:spcBef>
              <a:buFont typeface="Arial" pitchFamily="34" charset="0"/>
              <a:buNone/>
              <a:defRPr/>
            </a:pPr>
            <a:endParaRPr lang="en-US" dirty="0" smtClean="0">
              <a:latin typeface="Arial" charset="0"/>
            </a:endParaRPr>
          </a:p>
          <a:p>
            <a:pPr eaLnBrk="1" fontAlgn="auto" hangingPunct="1">
              <a:spcBef>
                <a:spcPts val="0"/>
              </a:spcBef>
              <a:buFont typeface="Arial" pitchFamily="34" charset="0"/>
              <a:buChar char="•"/>
              <a:defRPr/>
            </a:pPr>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Slide Image Placeholder 1"/>
          <p:cNvSpPr>
            <a:spLocks noGrp="1" noRot="1" noChangeAspect="1"/>
          </p:cNvSpPr>
          <p:nvPr>
            <p:ph type="sldImg"/>
          </p:nvPr>
        </p:nvSpPr>
        <p:spPr bwMode="auto">
          <a:noFill/>
          <a:ln>
            <a:solidFill>
              <a:srgbClr val="000000"/>
            </a:solidFill>
            <a:miter lim="800000"/>
            <a:headEnd/>
            <a:tailEnd/>
          </a:ln>
        </p:spPr>
      </p:sp>
      <p:sp>
        <p:nvSpPr>
          <p:cNvPr id="993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spcAft>
                <a:spcPct val="0"/>
              </a:spcAft>
            </a:pPr>
            <a:r>
              <a:rPr lang="en-US" smtClean="0">
                <a:latin typeface="Arial" charset="0"/>
                <a:cs typeface="Arial" charset="0"/>
              </a:rPr>
              <a:t>There are also, of course, questions you can ask your patients to find out if Transitions Vantage lenses are right for them.</a:t>
            </a:r>
          </a:p>
          <a:p>
            <a:pPr lvl="1" indent="-171450" eaLnBrk="1" hangingPunct="1">
              <a:spcBef>
                <a:spcPct val="0"/>
              </a:spcBef>
              <a:spcAft>
                <a:spcPct val="0"/>
              </a:spcAft>
            </a:pPr>
            <a:r>
              <a:rPr lang="en-US" smtClean="0">
                <a:latin typeface="Arial" charset="0"/>
                <a:cs typeface="Arial" charset="0"/>
              </a:rPr>
              <a:t>Do you currently own and enjoy photochromic lenses?</a:t>
            </a:r>
          </a:p>
          <a:p>
            <a:pPr lvl="1" indent="-171450" eaLnBrk="1" hangingPunct="1">
              <a:spcBef>
                <a:spcPct val="0"/>
              </a:spcBef>
              <a:spcAft>
                <a:spcPct val="0"/>
              </a:spcAft>
            </a:pPr>
            <a:r>
              <a:rPr lang="en-US" smtClean="0">
                <a:latin typeface="Arial" charset="0"/>
                <a:cs typeface="Arial" charset="0"/>
              </a:rPr>
              <a:t>What do your clear lenses do for you?</a:t>
            </a:r>
          </a:p>
          <a:p>
            <a:pPr lvl="1" indent="-171450" eaLnBrk="1" hangingPunct="1">
              <a:spcBef>
                <a:spcPct val="0"/>
              </a:spcBef>
              <a:spcAft>
                <a:spcPct val="0"/>
              </a:spcAft>
            </a:pPr>
            <a:r>
              <a:rPr lang="en-US" smtClean="0">
                <a:latin typeface="Arial" charset="0"/>
                <a:cs typeface="Arial" charset="0"/>
              </a:rPr>
              <a:t>Do you spend a lot of time outdoors?</a:t>
            </a:r>
          </a:p>
          <a:p>
            <a:pPr lvl="1" indent="-171450" eaLnBrk="1" hangingPunct="1">
              <a:spcBef>
                <a:spcPct val="0"/>
              </a:spcBef>
              <a:spcAft>
                <a:spcPct val="0"/>
              </a:spcAft>
            </a:pPr>
            <a:r>
              <a:rPr lang="en-US" smtClean="0">
                <a:latin typeface="Arial" charset="0"/>
                <a:cs typeface="Arial" charset="0"/>
              </a:rPr>
              <a:t>Are you interested in the latest technology?</a:t>
            </a:r>
          </a:p>
          <a:p>
            <a:pPr lvl="1" indent="-171450" eaLnBrk="1" hangingPunct="1">
              <a:spcBef>
                <a:spcPct val="0"/>
              </a:spcBef>
              <a:spcAft>
                <a:spcPct val="0"/>
              </a:spcAft>
            </a:pPr>
            <a:r>
              <a:rPr lang="en-US" smtClean="0">
                <a:latin typeface="Arial" charset="0"/>
                <a:cs typeface="Arial" charset="0"/>
              </a:rPr>
              <a:t>Do you value premium features in your everyday eyewear?</a:t>
            </a:r>
          </a:p>
          <a:p>
            <a:pPr eaLnBrk="1" hangingPunct="1">
              <a:spcBef>
                <a:spcPct val="0"/>
              </a:spcBef>
              <a:spcAft>
                <a:spcPct val="0"/>
              </a:spcAft>
            </a:pPr>
            <a:endParaRPr lang="en-US" smtClean="0">
              <a:latin typeface="Arial" charset="0"/>
              <a:cs typeface="Arial" charset="0"/>
            </a:endParaRPr>
          </a:p>
          <a:p>
            <a:pPr eaLnBrk="1" hangingPunct="1">
              <a:spcBef>
                <a:spcPct val="0"/>
              </a:spcBef>
              <a:spcAft>
                <a:spcPct val="0"/>
              </a:spcAft>
            </a:pPr>
            <a:r>
              <a:rPr lang="en-US" smtClean="0">
                <a:latin typeface="Arial" charset="0"/>
                <a:cs typeface="Arial" charset="0"/>
              </a:rPr>
              <a:t>What other questions can you ask?</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Slide Image Placeholder 1"/>
          <p:cNvSpPr>
            <a:spLocks noGrp="1" noRot="1" noChangeAspect="1"/>
          </p:cNvSpPr>
          <p:nvPr>
            <p:ph type="sldImg"/>
          </p:nvPr>
        </p:nvSpPr>
        <p:spPr bwMode="auto">
          <a:noFill/>
          <a:ln>
            <a:solidFill>
              <a:srgbClr val="000000"/>
            </a:solidFill>
            <a:miter lim="800000"/>
            <a:headEnd/>
            <a:tailEnd/>
          </a:ln>
        </p:spPr>
      </p:sp>
      <p:sp>
        <p:nvSpPr>
          <p:cNvPr id="10137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latin typeface="Arial" charset="0"/>
                <a:cs typeface="Arial" charset="0"/>
              </a:rPr>
              <a:t>Once you’ve identified which patients you want to discuss Transitions Vantage lenses with, you will of course want to explain to them what variable polarization is and the benefits of crisper, shaper vision the lenses provide. We’ve developed demonstration tools to help you do this.</a:t>
            </a:r>
          </a:p>
          <a:p>
            <a:pPr eaLnBrk="1" hangingPunct="1">
              <a:spcBef>
                <a:spcPct val="0"/>
              </a:spcBef>
            </a:pPr>
            <a:endParaRPr lang="en-US" smtClean="0">
              <a:latin typeface="Arial" charset="0"/>
              <a:cs typeface="Arial" charset="0"/>
            </a:endParaRPr>
          </a:p>
          <a:p>
            <a:pPr eaLnBrk="1" hangingPunct="1">
              <a:spcBef>
                <a:spcPct val="0"/>
              </a:spcBef>
            </a:pPr>
            <a:r>
              <a:rPr lang="en-US" smtClean="0">
                <a:latin typeface="Arial" charset="0"/>
                <a:cs typeface="Arial" charset="0"/>
              </a:rPr>
              <a:t>The Transitions UV demonstration lamp you may be familiar with. It is an excellent way to demonstrate adaptive lens technology.</a:t>
            </a:r>
          </a:p>
          <a:p>
            <a:pPr eaLnBrk="1" hangingPunct="1">
              <a:spcBef>
                <a:spcPct val="0"/>
              </a:spcBef>
            </a:pPr>
            <a:endParaRPr lang="en-US" smtClean="0">
              <a:latin typeface="Arial" charset="0"/>
              <a:cs typeface="Arial" charset="0"/>
            </a:endParaRPr>
          </a:p>
          <a:p>
            <a:pPr eaLnBrk="1" hangingPunct="1">
              <a:spcBef>
                <a:spcPct val="0"/>
              </a:spcBef>
            </a:pPr>
            <a:r>
              <a:rPr lang="en-US" smtClean="0">
                <a:latin typeface="Arial" charset="0"/>
                <a:cs typeface="Arial" charset="0"/>
              </a:rPr>
              <a:t>A new lens lorgnette and glare simulator will help you show that Transitions Vantage lenses not only darken they also polarize.</a:t>
            </a:r>
          </a:p>
          <a:p>
            <a:pPr eaLnBrk="1" hangingPunct="1">
              <a:spcBef>
                <a:spcPct val="0"/>
              </a:spcBef>
            </a:pPr>
            <a:endParaRPr lang="en-US" smtClean="0">
              <a:latin typeface="Arial" charset="0"/>
              <a:cs typeface="Arial" charset="0"/>
            </a:endParaRPr>
          </a:p>
          <a:p>
            <a:pPr eaLnBrk="1" hangingPunct="1">
              <a:spcBef>
                <a:spcPct val="0"/>
              </a:spcBef>
            </a:pPr>
            <a:r>
              <a:rPr lang="en-US" smtClean="0">
                <a:latin typeface="Arial" charset="0"/>
                <a:cs typeface="Arial" charset="0"/>
              </a:rPr>
              <a:t>Your patients will be able to see the benefits of polarization when they look at the glare simulator through Transitions Vantage lenses.</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Slide Image Placeholder 1"/>
          <p:cNvSpPr>
            <a:spLocks noGrp="1" noRot="1" noChangeAspect="1"/>
          </p:cNvSpPr>
          <p:nvPr>
            <p:ph type="sldImg"/>
          </p:nvPr>
        </p:nvSpPr>
        <p:spPr bwMode="auto">
          <a:noFill/>
          <a:ln>
            <a:solidFill>
              <a:srgbClr val="000000"/>
            </a:solidFill>
            <a:miter lim="800000"/>
            <a:headEnd/>
            <a:tailEnd/>
          </a:ln>
        </p:spPr>
      </p:sp>
      <p:sp>
        <p:nvSpPr>
          <p:cNvPr id="10342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spcAft>
                <a:spcPct val="0"/>
              </a:spcAft>
            </a:pPr>
            <a:r>
              <a:rPr lang="en-US" smtClean="0">
                <a:latin typeface="Arial" charset="0"/>
                <a:cs typeface="Arial" charset="0"/>
              </a:rPr>
              <a:t>Because Transitions Vantage lenses become polarized, your lab will need to orient the lenses correctly in the frame.</a:t>
            </a:r>
          </a:p>
          <a:p>
            <a:pPr eaLnBrk="1" hangingPunct="1">
              <a:spcBef>
                <a:spcPct val="0"/>
              </a:spcBef>
              <a:spcAft>
                <a:spcPct val="0"/>
              </a:spcAft>
            </a:pPr>
            <a:endParaRPr lang="en-US" smtClean="0">
              <a:latin typeface="Arial" charset="0"/>
              <a:cs typeface="Arial" charset="0"/>
            </a:endParaRPr>
          </a:p>
          <a:p>
            <a:pPr eaLnBrk="1" hangingPunct="1">
              <a:spcBef>
                <a:spcPct val="0"/>
              </a:spcBef>
              <a:spcAft>
                <a:spcPct val="0"/>
              </a:spcAft>
            </a:pPr>
            <a:r>
              <a:rPr lang="en-US" smtClean="0">
                <a:latin typeface="Arial" charset="0"/>
                <a:cs typeface="Arial" charset="0"/>
              </a:rPr>
              <a:t>The lenses will come from the manufacturer with markings indicating the polarization axis, as you can see in this image … two plus signs.</a:t>
            </a:r>
          </a:p>
          <a:p>
            <a:pPr eaLnBrk="1" hangingPunct="1">
              <a:spcBef>
                <a:spcPct val="0"/>
              </a:spcBef>
            </a:pPr>
            <a:endParaRPr lang="en-US" smtClean="0">
              <a:latin typeface="Arial" charset="0"/>
              <a:cs typeface="Arial"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5106" name="Rectangle 3"/>
          <p:cNvSpPr>
            <a:spLocks noGrp="1" noChangeArrowheads="1"/>
          </p:cNvSpPr>
          <p:nvPr>
            <p:ph type="body" idx="1"/>
          </p:nvPr>
        </p:nvSpPr>
        <p:spPr>
          <a:ln/>
        </p:spPr>
        <p:txBody>
          <a:bodyPr/>
          <a:lstStyle/>
          <a:p>
            <a:pPr eaLnBrk="1" fontAlgn="auto" hangingPunct="1">
              <a:spcBef>
                <a:spcPts val="0"/>
              </a:spcBef>
              <a:buFont typeface="Arial" pitchFamily="34" charset="0"/>
              <a:buChar char="•"/>
              <a:defRPr/>
            </a:pPr>
            <a:r>
              <a:rPr lang="en-US" dirty="0" smtClean="0">
                <a:latin typeface="Arial" charset="0"/>
              </a:rPr>
              <a:t>Once you receive the lens back from the lab, you will want to follow these steps to complete the final inspection of new Transitions Vantage lenses.</a:t>
            </a:r>
          </a:p>
          <a:p>
            <a:pPr eaLnBrk="1" fontAlgn="auto" hangingPunct="1">
              <a:spcBef>
                <a:spcPts val="0"/>
              </a:spcBef>
              <a:buFontTx/>
              <a:buNone/>
              <a:defRPr/>
            </a:pPr>
            <a:endParaRPr lang="en-US" dirty="0" smtClean="0">
              <a:latin typeface="Arial" charset="0"/>
            </a:endParaRPr>
          </a:p>
          <a:p>
            <a:pPr eaLnBrk="1" fontAlgn="auto" hangingPunct="1">
              <a:spcBef>
                <a:spcPts val="0"/>
              </a:spcBef>
              <a:buFont typeface="Arial" pitchFamily="34" charset="0"/>
              <a:buChar char="•"/>
              <a:defRPr/>
            </a:pPr>
            <a:r>
              <a:rPr lang="en-US" dirty="0" smtClean="0">
                <a:latin typeface="Arial" charset="0"/>
              </a:rPr>
              <a:t>First, bring Transitions Vantage lenses to a fully activated state in the new Transitions UV demo unit or by taking them outdoors.</a:t>
            </a:r>
          </a:p>
          <a:p>
            <a:pPr lvl="1" eaLnBrk="1" fontAlgn="auto" hangingPunct="1">
              <a:spcBef>
                <a:spcPts val="0"/>
              </a:spcBef>
              <a:buFont typeface="Arial" pitchFamily="34" charset="0"/>
              <a:buChar char="•"/>
              <a:defRPr/>
            </a:pPr>
            <a:r>
              <a:rPr lang="en-US" dirty="0" smtClean="0">
                <a:latin typeface="Arial" charset="0"/>
              </a:rPr>
              <a:t>If you are using the UV demonstration unit, it must be the new model (shown), and you must wait for it to run a full activation cycle (for the light to turn off).</a:t>
            </a:r>
          </a:p>
          <a:p>
            <a:pPr marL="173038" lvl="1" indent="0" eaLnBrk="1" fontAlgn="auto" hangingPunct="1">
              <a:spcBef>
                <a:spcPts val="0"/>
              </a:spcBef>
              <a:buFont typeface="Arial" pitchFamily="34" charset="0"/>
              <a:buNone/>
              <a:defRPr/>
            </a:pPr>
            <a:endParaRPr lang="en-US" dirty="0" smtClean="0">
              <a:latin typeface="Arial" charset="0"/>
            </a:endParaRPr>
          </a:p>
          <a:p>
            <a:pPr eaLnBrk="1" fontAlgn="auto" hangingPunct="1">
              <a:spcBef>
                <a:spcPts val="0"/>
              </a:spcBef>
              <a:buFont typeface="Arial" pitchFamily="34" charset="0"/>
              <a:buChar char="•"/>
              <a:defRPr/>
            </a:pPr>
            <a:r>
              <a:rPr lang="en-US" dirty="0" smtClean="0">
                <a:latin typeface="Arial" charset="0"/>
              </a:rPr>
              <a:t>When the lens is fully darkened, verify the polarization axis as you would with any polarized lens by covering it with a polarizing film, and verifying the lenses appear darker.</a:t>
            </a:r>
          </a:p>
          <a:p>
            <a:pPr lvl="1" eaLnBrk="1" fontAlgn="auto" hangingPunct="1">
              <a:spcBef>
                <a:spcPts val="0"/>
              </a:spcBef>
              <a:buFont typeface="Arial" pitchFamily="34" charset="0"/>
              <a:buChar char="•"/>
              <a:defRPr/>
            </a:pPr>
            <a:r>
              <a:rPr lang="en-US" dirty="0" smtClean="0">
                <a:latin typeface="Arial" charset="0"/>
              </a:rPr>
              <a:t>The Transitions Vantage launch kit includes a polarization film (as shown).</a:t>
            </a:r>
          </a:p>
          <a:p>
            <a:pPr lvl="1" eaLnBrk="1" fontAlgn="auto" hangingPunct="1">
              <a:spcBef>
                <a:spcPts val="0"/>
              </a:spcBef>
              <a:buFont typeface="Arial" pitchFamily="34" charset="0"/>
              <a:buChar char="•"/>
              <a:defRPr/>
            </a:pPr>
            <a:endParaRPr lang="en-US" dirty="0" smtClean="0">
              <a:latin typeface="Arial" charset="0"/>
            </a:endParaRPr>
          </a:p>
          <a:p>
            <a:pPr eaLnBrk="1" fontAlgn="auto" hangingPunct="1">
              <a:spcBef>
                <a:spcPts val="0"/>
              </a:spcBef>
              <a:buFont typeface="Arial" pitchFamily="34" charset="0"/>
              <a:buChar char="•"/>
              <a:defRPr/>
            </a:pPr>
            <a:r>
              <a:rPr lang="en-US" dirty="0" smtClean="0">
                <a:latin typeface="Arial" charset="0"/>
              </a:rPr>
              <a:t>Keep in mind that because the level of polarization is variable, the test will not result in total darkness but rather a lens that is darker than without the film.</a:t>
            </a:r>
          </a:p>
          <a:p>
            <a:pPr eaLnBrk="1" fontAlgn="auto" hangingPunct="1">
              <a:spcBef>
                <a:spcPts val="0"/>
              </a:spcBef>
              <a:buFont typeface="Arial" pitchFamily="34" charset="0"/>
              <a:buChar char="•"/>
              <a:defRPr/>
            </a:pPr>
            <a:endParaRPr lang="en-US" dirty="0" smtClean="0">
              <a:latin typeface="Arial" charset="0"/>
            </a:endParaRPr>
          </a:p>
          <a:p>
            <a:pPr lvl="1" eaLnBrk="1" fontAlgn="auto" hangingPunct="1">
              <a:spcBef>
                <a:spcPts val="0"/>
              </a:spcBef>
              <a:buFont typeface="Arial" pitchFamily="34" charset="0"/>
              <a:buChar char="•"/>
              <a:defRPr/>
            </a:pPr>
            <a:endParaRPr lang="en-US" dirty="0" smtClean="0">
              <a:latin typeface="Arial" charset="0"/>
            </a:endParaRPr>
          </a:p>
          <a:p>
            <a:pPr lvl="1" eaLnBrk="1" fontAlgn="auto" hangingPunct="1">
              <a:spcBef>
                <a:spcPts val="0"/>
              </a:spcBef>
              <a:buFontTx/>
              <a:buNone/>
              <a:defRPr/>
            </a:pPr>
            <a:endParaRPr lang="en-US" dirty="0" smtClean="0">
              <a:latin typeface="Arial" charset="0"/>
            </a:endParaRPr>
          </a:p>
          <a:p>
            <a:pPr eaLnBrk="1" fontAlgn="auto" hangingPunct="1">
              <a:spcBef>
                <a:spcPts val="0"/>
              </a:spcBef>
              <a:buFont typeface="Arial" pitchFamily="34" charset="0"/>
              <a:buChar char="•"/>
              <a:defRPr/>
            </a:pPr>
            <a:endParaRPr lang="en-US" dirty="0" smtClean="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2" name="Rectangle 3"/>
          <p:cNvSpPr>
            <a:spLocks noGrp="1" noChangeArrowheads="1"/>
          </p:cNvSpPr>
          <p:nvPr>
            <p:ph type="body" idx="1"/>
          </p:nvPr>
        </p:nvSpPr>
        <p:spPr>
          <a:ln/>
        </p:spPr>
        <p:txBody>
          <a:bodyPr/>
          <a:lstStyle/>
          <a:p>
            <a:pPr eaLnBrk="1" fontAlgn="auto" hangingPunct="1">
              <a:spcBef>
                <a:spcPts val="0"/>
              </a:spcBef>
              <a:buFont typeface="Arial" pitchFamily="34" charset="0"/>
              <a:buChar char="•"/>
              <a:defRPr/>
            </a:pPr>
            <a:r>
              <a:rPr lang="en-US" dirty="0" smtClean="0">
                <a:latin typeface="Arial" charset="0"/>
              </a:rPr>
              <a:t>For more than 20 years, our core competency at Transitions Optical has been photochromics.</a:t>
            </a:r>
          </a:p>
          <a:p>
            <a:pPr eaLnBrk="1" fontAlgn="auto" hangingPunct="1">
              <a:spcBef>
                <a:spcPts val="0"/>
              </a:spcBef>
              <a:buFont typeface="Arial" pitchFamily="34" charset="0"/>
              <a:buChar char="•"/>
              <a:defRPr/>
            </a:pPr>
            <a:endParaRPr lang="en-US" dirty="0" smtClean="0">
              <a:latin typeface="Arial" charset="0"/>
            </a:endParaRPr>
          </a:p>
          <a:p>
            <a:pPr eaLnBrk="1" fontAlgn="auto" hangingPunct="1">
              <a:spcBef>
                <a:spcPts val="0"/>
              </a:spcBef>
              <a:buFont typeface="Arial" pitchFamily="34" charset="0"/>
              <a:buChar char="•"/>
              <a:defRPr/>
            </a:pPr>
            <a:r>
              <a:rPr lang="en-US" dirty="0" smtClean="0">
                <a:latin typeface="Arial" charset="0"/>
              </a:rPr>
              <a:t>The definition of photochromics is a light-induced, reversible change in color.</a:t>
            </a:r>
          </a:p>
          <a:p>
            <a:pPr eaLnBrk="1" fontAlgn="auto" hangingPunct="1">
              <a:spcBef>
                <a:spcPts val="0"/>
              </a:spcBef>
              <a:buFont typeface="Arial" pitchFamily="34" charset="0"/>
              <a:buChar char="•"/>
              <a:defRPr/>
            </a:pPr>
            <a:endParaRPr lang="en-US" dirty="0" smtClean="0">
              <a:latin typeface="Arial" charset="0"/>
            </a:endParaRPr>
          </a:p>
          <a:p>
            <a:pPr eaLnBrk="1" fontAlgn="auto" hangingPunct="1">
              <a:spcBef>
                <a:spcPts val="0"/>
              </a:spcBef>
              <a:buFont typeface="Arial" pitchFamily="34" charset="0"/>
              <a:buChar char="•"/>
              <a:defRPr/>
            </a:pPr>
            <a:r>
              <a:rPr lang="en-US" dirty="0" smtClean="0">
                <a:latin typeface="Arial" charset="0"/>
              </a:rPr>
              <a:t>A photochromic lens contains millions of photochromic molecules.</a:t>
            </a:r>
          </a:p>
          <a:p>
            <a:pPr marL="0" indent="0" eaLnBrk="1" fontAlgn="auto" hangingPunct="1">
              <a:spcBef>
                <a:spcPts val="0"/>
              </a:spcBef>
              <a:buFont typeface="Arial" pitchFamily="34" charset="0"/>
              <a:buNone/>
              <a:defRPr/>
            </a:pPr>
            <a:endParaRPr lang="en-US" dirty="0" smtClean="0">
              <a:latin typeface="Arial" charset="0"/>
            </a:endParaRPr>
          </a:p>
          <a:p>
            <a:pPr eaLnBrk="1" fontAlgn="auto" hangingPunct="1">
              <a:spcBef>
                <a:spcPts val="0"/>
              </a:spcBef>
              <a:buFont typeface="Arial" pitchFamily="34" charset="0"/>
              <a:buChar char="•"/>
              <a:defRPr/>
            </a:pPr>
            <a:r>
              <a:rPr lang="en-US" dirty="0" smtClean="0">
                <a:latin typeface="Arial" charset="0"/>
              </a:rPr>
              <a:t>In the colorless state, these molecules consist of two smaller halves held out of plane from one another (at different angles). </a:t>
            </a:r>
          </a:p>
          <a:p>
            <a:pPr lvl="1" eaLnBrk="1" fontAlgn="auto" hangingPunct="1">
              <a:spcBef>
                <a:spcPts val="0"/>
              </a:spcBef>
              <a:buFont typeface="Arial" pitchFamily="34" charset="0"/>
              <a:buChar char="•"/>
              <a:defRPr/>
            </a:pPr>
            <a:r>
              <a:rPr lang="en-US" dirty="0" smtClean="0">
                <a:latin typeface="Arial" charset="0"/>
              </a:rPr>
              <a:t>In other words, when the lenses are clear, the two halves of the photochromic molecule are perpendicular to each other.</a:t>
            </a:r>
          </a:p>
          <a:p>
            <a:pPr marL="0" indent="0" eaLnBrk="1" fontAlgn="auto" hangingPunct="1">
              <a:spcBef>
                <a:spcPts val="0"/>
              </a:spcBef>
              <a:buFont typeface="Arial" pitchFamily="34" charset="0"/>
              <a:buNone/>
              <a:defRPr/>
            </a:pPr>
            <a:endParaRPr lang="en-US" dirty="0" smtClean="0">
              <a:latin typeface="Arial" charset="0"/>
            </a:endParaRPr>
          </a:p>
          <a:p>
            <a:pPr marL="0" indent="0" eaLnBrk="1" fontAlgn="auto" hangingPunct="1">
              <a:spcBef>
                <a:spcPts val="0"/>
              </a:spcBef>
              <a:buFont typeface="Arial" pitchFamily="34" charset="0"/>
              <a:buNone/>
              <a:defRPr/>
            </a:pPr>
            <a:r>
              <a:rPr lang="en-US" b="1" dirty="0" smtClean="0">
                <a:latin typeface="Arial" charset="0"/>
              </a:rPr>
              <a:t>(Click to build)</a:t>
            </a:r>
          </a:p>
          <a:p>
            <a:pPr eaLnBrk="1" fontAlgn="auto" hangingPunct="1">
              <a:spcBef>
                <a:spcPts val="0"/>
              </a:spcBef>
              <a:buFont typeface="Arial" pitchFamily="34" charset="0"/>
              <a:buChar char="•"/>
              <a:defRPr/>
            </a:pPr>
            <a:r>
              <a:rPr lang="en-US" dirty="0" smtClean="0">
                <a:latin typeface="Arial" charset="0"/>
              </a:rPr>
              <a:t>When exposed to light energy, a chemical bond breaks and the molecule rearranges itself into one flat plane that absorbs in both the UV and the visible portion of the light spectrum – the molecule now has color.</a:t>
            </a:r>
          </a:p>
          <a:p>
            <a:pPr lvl="1" eaLnBrk="1" fontAlgn="auto" hangingPunct="1">
              <a:spcBef>
                <a:spcPts val="0"/>
              </a:spcBef>
              <a:buFont typeface="Arial" pitchFamily="34" charset="0"/>
              <a:buChar char="•"/>
              <a:defRPr/>
            </a:pPr>
            <a:r>
              <a:rPr lang="en-US" dirty="0" smtClean="0">
                <a:latin typeface="Arial" charset="0"/>
              </a:rPr>
              <a:t>In other words, UV light changes the shape of the photochromic molecules and the lenses darken.</a:t>
            </a:r>
          </a:p>
          <a:p>
            <a:pPr marL="0" indent="0" eaLnBrk="1" fontAlgn="auto" hangingPunct="1">
              <a:spcBef>
                <a:spcPts val="0"/>
              </a:spcBef>
              <a:buFont typeface="Arial" pitchFamily="34" charset="0"/>
              <a:buNone/>
              <a:defRPr/>
            </a:pPr>
            <a:endParaRPr lang="en-US" b="1" dirty="0" smtClean="0">
              <a:latin typeface="Arial" charset="0"/>
            </a:endParaRPr>
          </a:p>
          <a:p>
            <a:pPr marL="0" indent="0" eaLnBrk="1" fontAlgn="auto" hangingPunct="1">
              <a:spcBef>
                <a:spcPts val="0"/>
              </a:spcBef>
              <a:buFont typeface="Arial" pitchFamily="34" charset="0"/>
              <a:buNone/>
              <a:defRPr/>
            </a:pPr>
            <a:r>
              <a:rPr lang="en-US" b="1" dirty="0" smtClean="0">
                <a:latin typeface="Arial" charset="0"/>
              </a:rPr>
              <a:t>(Click to build)</a:t>
            </a:r>
            <a:endParaRPr lang="en-US" dirty="0" smtClean="0">
              <a:latin typeface="Arial" charset="0"/>
            </a:endParaRPr>
          </a:p>
          <a:p>
            <a:pPr eaLnBrk="1" fontAlgn="auto" hangingPunct="1">
              <a:spcBef>
                <a:spcPts val="0"/>
              </a:spcBef>
              <a:buFont typeface="Arial" pitchFamily="34" charset="0"/>
              <a:buChar char="•"/>
              <a:defRPr/>
            </a:pPr>
            <a:r>
              <a:rPr lang="en-US" dirty="0" smtClean="0">
                <a:latin typeface="Arial" charset="0"/>
              </a:rPr>
              <a:t>When the light energy is taken away, heat reforms the bond, and the lenses go back to clear.</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Slide Image Placeholder 1"/>
          <p:cNvSpPr>
            <a:spLocks noGrp="1" noRot="1" noChangeAspect="1"/>
          </p:cNvSpPr>
          <p:nvPr>
            <p:ph type="sldImg"/>
          </p:nvPr>
        </p:nvSpPr>
        <p:spPr bwMode="auto">
          <a:noFill/>
          <a:ln>
            <a:solidFill>
              <a:srgbClr val="000000"/>
            </a:solidFill>
            <a:miter lim="800000"/>
            <a:headEnd/>
            <a:tailEnd/>
          </a:ln>
        </p:spPr>
      </p:sp>
      <p:sp>
        <p:nvSpPr>
          <p:cNvPr id="10752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latin typeface="Arial" charset="0"/>
                <a:cs typeface="Arial" charset="0"/>
              </a:rPr>
              <a:t>Transitions Vantage lenses (will be available after April 1/are currently available) in a grey color in a variety of materials and designs.</a:t>
            </a:r>
          </a:p>
          <a:p>
            <a:pPr eaLnBrk="1" hangingPunct="1">
              <a:spcBef>
                <a:spcPct val="0"/>
              </a:spcBef>
            </a:pPr>
            <a:endParaRPr lang="en-US" smtClean="0">
              <a:latin typeface="Arial" charset="0"/>
              <a:cs typeface="Arial" charset="0"/>
            </a:endParaRPr>
          </a:p>
          <a:p>
            <a:pPr eaLnBrk="1" hangingPunct="1">
              <a:spcBef>
                <a:spcPct val="0"/>
              </a:spcBef>
            </a:pPr>
            <a:r>
              <a:rPr lang="en-US" smtClean="0">
                <a:latin typeface="Arial" charset="0"/>
                <a:cs typeface="Arial" charset="0"/>
              </a:rPr>
              <a:t>Check with your lab or lens manufacturer for details on specific availability.</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eaLnBrk="1" fontAlgn="auto" hangingPunct="1">
              <a:spcBef>
                <a:spcPts val="0"/>
              </a:spcBef>
              <a:spcAft>
                <a:spcPts val="0"/>
              </a:spcAft>
              <a:buFont typeface="Arial" pitchFamily="34" charset="0"/>
              <a:buChar char="•"/>
              <a:defRPr/>
            </a:pPr>
            <a:r>
              <a:rPr lang="en-US" dirty="0" smtClean="0"/>
              <a:t>We know that when any new product launches, there are tools you’ll need to help you understand the product and recommend it to your patients.</a:t>
            </a:r>
          </a:p>
          <a:p>
            <a:pPr eaLnBrk="1" fontAlgn="auto" hangingPunct="1">
              <a:spcBef>
                <a:spcPts val="0"/>
              </a:spcBef>
              <a:spcAft>
                <a:spcPts val="0"/>
              </a:spcAft>
              <a:buFont typeface="Arial" pitchFamily="34" charset="0"/>
              <a:buChar char="•"/>
              <a:defRPr/>
            </a:pPr>
            <a:endParaRPr lang="en-US" dirty="0" smtClean="0"/>
          </a:p>
          <a:p>
            <a:pPr eaLnBrk="1" fontAlgn="auto" hangingPunct="1">
              <a:spcBef>
                <a:spcPts val="0"/>
              </a:spcBef>
              <a:spcAft>
                <a:spcPts val="0"/>
              </a:spcAft>
              <a:buFont typeface="Arial" pitchFamily="34" charset="0"/>
              <a:buChar char="•"/>
              <a:defRPr/>
            </a:pPr>
            <a:r>
              <a:rPr lang="en-US" dirty="0" smtClean="0"/>
              <a:t>You can find or order these materials online on www.TransitionsVantage.com.</a:t>
            </a:r>
          </a:p>
          <a:p>
            <a:pPr eaLnBrk="1" fontAlgn="auto" hangingPunct="1">
              <a:spcBef>
                <a:spcPts val="0"/>
              </a:spcBef>
              <a:spcAft>
                <a:spcPts val="0"/>
              </a:spcAft>
              <a:buFont typeface="Arial" pitchFamily="34" charset="0"/>
              <a:buChar char="•"/>
              <a:defRPr/>
            </a:pPr>
            <a:endParaRPr lang="en-US" dirty="0" smtClean="0"/>
          </a:p>
          <a:p>
            <a:pPr eaLnBrk="1" fontAlgn="auto" hangingPunct="1">
              <a:spcBef>
                <a:spcPts val="0"/>
              </a:spcBef>
              <a:spcAft>
                <a:spcPts val="0"/>
              </a:spcAft>
              <a:buFont typeface="Arial" pitchFamily="34" charset="0"/>
              <a:buChar char="•"/>
              <a:defRPr/>
            </a:pPr>
            <a:r>
              <a:rPr lang="en-US" dirty="0" smtClean="0"/>
              <a:t>On that site you can register to take an online quiz, once you receive a 100% (which I am sure you will after today’s presentation) you will qualify to receive a free launch kit</a:t>
            </a:r>
          </a:p>
          <a:p>
            <a:pPr marL="0" indent="0" eaLnBrk="1" fontAlgn="auto" hangingPunct="1">
              <a:spcBef>
                <a:spcPts val="0"/>
              </a:spcBef>
              <a:spcAft>
                <a:spcPts val="0"/>
              </a:spcAft>
              <a:buFont typeface="Arial" pitchFamily="34" charset="0"/>
              <a:buNone/>
              <a:defRPr/>
            </a:pPr>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latin typeface="Arial" charset="0"/>
                <a:cs typeface="Arial" charset="0"/>
                <a:sym typeface="Helvetica" pitchFamily="2" charset="0"/>
              </a:rPr>
              <a:t>What many people do not realize is that photochromic chemistry continues to evolve.</a:t>
            </a:r>
          </a:p>
          <a:p>
            <a:pPr eaLnBrk="1" hangingPunct="1">
              <a:spcBef>
                <a:spcPct val="0"/>
              </a:spcBef>
            </a:pPr>
            <a:endParaRPr lang="en-US" smtClean="0">
              <a:latin typeface="Arial" charset="0"/>
              <a:cs typeface="Arial" charset="0"/>
              <a:sym typeface="Helvetica" pitchFamily="2" charset="0"/>
            </a:endParaRPr>
          </a:p>
          <a:p>
            <a:pPr eaLnBrk="1" hangingPunct="1">
              <a:spcBef>
                <a:spcPct val="0"/>
              </a:spcBef>
            </a:pPr>
            <a:r>
              <a:rPr lang="en-US" smtClean="0">
                <a:latin typeface="Arial" charset="0"/>
                <a:cs typeface="Arial" charset="0"/>
                <a:sym typeface="Helvetica" pitchFamily="2" charset="0"/>
              </a:rPr>
              <a:t>By focusing only on superior light management (photochromic technology), we can dedicate significant R&amp;D and commercial resources.</a:t>
            </a:r>
          </a:p>
          <a:p>
            <a:pPr lvl="1" eaLnBrk="1" hangingPunct="1">
              <a:spcBef>
                <a:spcPct val="0"/>
              </a:spcBef>
            </a:pPr>
            <a:r>
              <a:rPr lang="en-US" smtClean="0">
                <a:latin typeface="Arial" charset="0"/>
                <a:cs typeface="Arial" charset="0"/>
                <a:sym typeface="Helvetica" pitchFamily="2" charset="0"/>
              </a:rPr>
              <a:t>Transitions Optical has 80 researchers and developers who are constantly working on the next innovation in light management.</a:t>
            </a:r>
          </a:p>
          <a:p>
            <a:pPr eaLnBrk="1" hangingPunct="1">
              <a:spcBef>
                <a:spcPct val="0"/>
              </a:spcBef>
            </a:pPr>
            <a:endParaRPr lang="en-US" smtClean="0">
              <a:latin typeface="Arial" charset="0"/>
              <a:cs typeface="Arial" charset="0"/>
              <a:sym typeface="Helvetica" pitchFamily="2" charset="0"/>
            </a:endParaRPr>
          </a:p>
          <a:p>
            <a:pPr eaLnBrk="1" hangingPunct="1">
              <a:spcBef>
                <a:spcPct val="0"/>
              </a:spcBef>
            </a:pPr>
            <a:r>
              <a:rPr lang="en-US" smtClean="0">
                <a:latin typeface="Arial" charset="0"/>
                <a:cs typeface="Arial" charset="0"/>
                <a:sym typeface="Helvetica" pitchFamily="2" charset="0"/>
              </a:rPr>
              <a:t>Over the years, they have created new, more complex photochromic molecules and today have over 2,500 photochromic dyes.</a:t>
            </a:r>
          </a:p>
          <a:p>
            <a:pPr eaLnBrk="1" hangingPunct="1">
              <a:spcBef>
                <a:spcPct val="0"/>
              </a:spcBef>
            </a:pPr>
            <a:endParaRPr lang="en-US" smtClean="0">
              <a:latin typeface="Arial" charset="0"/>
              <a:cs typeface="Arial" charset="0"/>
            </a:endParaRPr>
          </a:p>
        </p:txBody>
      </p:sp>
      <p:sp>
        <p:nvSpPr>
          <p:cNvPr id="35842" name="Slide Image Placeholder 2"/>
          <p:cNvSpPr>
            <a:spLocks noGrp="1" noRot="1" noChangeAspect="1"/>
          </p:cNvSpPr>
          <p:nvPr>
            <p:ph type="sldImg"/>
          </p:nvPr>
        </p:nvSpPr>
        <p:spPr bwMode="auto">
          <a:noFill/>
          <a:ln>
            <a:solidFill>
              <a:srgbClr val="000000"/>
            </a:solidFill>
            <a:miter lim="800000"/>
            <a:headEnd/>
            <a:tailEnd/>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latin typeface="Arial" charset="0"/>
                <a:cs typeface="Arial" charset="0"/>
                <a:sym typeface="Helvetica" pitchFamily="2" charset="0"/>
              </a:rPr>
              <a:t>These photochromic dyes are blended to achieve the desired performance characteristics.</a:t>
            </a:r>
          </a:p>
          <a:p>
            <a:pPr eaLnBrk="1" hangingPunct="1">
              <a:spcBef>
                <a:spcPct val="0"/>
              </a:spcBef>
            </a:pPr>
            <a:endParaRPr lang="en-US" smtClean="0">
              <a:latin typeface="Arial" charset="0"/>
              <a:cs typeface="Arial" charset="0"/>
              <a:sym typeface="Helvetica" pitchFamily="2" charset="0"/>
            </a:endParaRPr>
          </a:p>
          <a:p>
            <a:pPr eaLnBrk="1" hangingPunct="1">
              <a:spcBef>
                <a:spcPct val="0"/>
              </a:spcBef>
            </a:pPr>
            <a:r>
              <a:rPr lang="en-US" smtClean="0">
                <a:latin typeface="Arial" charset="0"/>
                <a:cs typeface="Arial" charset="0"/>
                <a:sym typeface="Helvetica" pitchFamily="2" charset="0"/>
              </a:rPr>
              <a:t>There are many factors to consider in photochromic performance (shown).</a:t>
            </a:r>
          </a:p>
          <a:p>
            <a:pPr eaLnBrk="1" hangingPunct="1">
              <a:spcBef>
                <a:spcPct val="0"/>
              </a:spcBef>
            </a:pPr>
            <a:endParaRPr lang="en-US" smtClean="0">
              <a:latin typeface="Arial" charset="0"/>
              <a:cs typeface="Arial" charset="0"/>
              <a:sym typeface="Helvetica" pitchFamily="2" charset="0"/>
            </a:endParaRPr>
          </a:p>
          <a:p>
            <a:pPr eaLnBrk="1" hangingPunct="1">
              <a:spcBef>
                <a:spcPct val="0"/>
              </a:spcBef>
            </a:pPr>
            <a:r>
              <a:rPr lang="en-US" smtClean="0">
                <a:latin typeface="Arial" charset="0"/>
                <a:cs typeface="Arial" charset="0"/>
                <a:sym typeface="Helvetica" pitchFamily="2" charset="0"/>
              </a:rPr>
              <a:t>Most people focus on indoor clarity, outdoor darkness and speed – but that is not always what patients want.</a:t>
            </a:r>
          </a:p>
          <a:p>
            <a:pPr lvl="1" eaLnBrk="1" hangingPunct="1">
              <a:spcBef>
                <a:spcPct val="0"/>
              </a:spcBef>
            </a:pPr>
            <a:endParaRPr lang="en-US" smtClean="0">
              <a:latin typeface="Arial" charset="0"/>
              <a:cs typeface="Arial" charset="0"/>
              <a:sym typeface="Helvetica" pitchFamily="2" charset="0"/>
            </a:endParaRPr>
          </a:p>
          <a:p>
            <a:pPr eaLnBrk="1" hangingPunct="1">
              <a:spcBef>
                <a:spcPct val="0"/>
              </a:spcBef>
            </a:pPr>
            <a:r>
              <a:rPr lang="en-US" smtClean="0">
                <a:latin typeface="Arial" charset="0"/>
                <a:cs typeface="Arial" charset="0"/>
                <a:sym typeface="Helvetica" pitchFamily="2" charset="0"/>
              </a:rPr>
              <a:t>Understanding how to balance the desired properties to meet the visual needs of different patient groups provides a superior wearer experience.</a:t>
            </a:r>
          </a:p>
          <a:p>
            <a:pPr lvl="1" eaLnBrk="1" hangingPunct="1">
              <a:spcBef>
                <a:spcPct val="0"/>
              </a:spcBef>
            </a:pPr>
            <a:r>
              <a:rPr lang="en-US" smtClean="0">
                <a:latin typeface="Arial" charset="0"/>
                <a:cs typeface="Arial" charset="0"/>
                <a:sym typeface="Helvetica" pitchFamily="2" charset="0"/>
              </a:rPr>
              <a:t>We know this, not just from testing in the laboratory, but from real-world, real-wearer experience.</a:t>
            </a:r>
          </a:p>
          <a:p>
            <a:pPr lvl="1" eaLnBrk="1" hangingPunct="1">
              <a:spcBef>
                <a:spcPct val="0"/>
              </a:spcBef>
            </a:pPr>
            <a:endParaRPr lang="en-US" smtClean="0">
              <a:latin typeface="Arial" charset="0"/>
              <a:cs typeface="Arial" charset="0"/>
              <a:sym typeface="Helvetica" pitchFamily="2" charset="0"/>
            </a:endParaRPr>
          </a:p>
          <a:p>
            <a:pPr eaLnBrk="1" hangingPunct="1">
              <a:spcBef>
                <a:spcPct val="0"/>
              </a:spcBef>
            </a:pPr>
            <a:r>
              <a:rPr lang="en-US" smtClean="0">
                <a:latin typeface="Arial" charset="0"/>
                <a:cs typeface="Arial" charset="0"/>
                <a:sym typeface="Helvetica" pitchFamily="2" charset="0"/>
              </a:rPr>
              <a:t>We are continuing to push the boundaries of photochromic technology and are asking the questions that break the paradigm of what is expected…</a:t>
            </a:r>
          </a:p>
        </p:txBody>
      </p:sp>
      <p:sp>
        <p:nvSpPr>
          <p:cNvPr id="37890" name="Slide Image Placeholder 2"/>
          <p:cNvSpPr>
            <a:spLocks noGrp="1" noRot="1" noChangeAspect="1"/>
          </p:cNvSpPr>
          <p:nvPr>
            <p:ph type="sldImg"/>
          </p:nvPr>
        </p:nvSpPr>
        <p:spPr bwMode="auto">
          <a:noFill/>
          <a:ln>
            <a:solidFill>
              <a:srgbClr val="000000"/>
            </a:solidFill>
            <a:miter lim="800000"/>
            <a:headEnd/>
            <a:tailEnd/>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1"/>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39938" name="Rectangle 2"/>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latin typeface="Arial" charset="0"/>
                <a:cs typeface="Arial" charset="0"/>
                <a:sym typeface="Helvetica" pitchFamily="2" charset="0"/>
              </a:rPr>
              <a:t>We are looking beyond the traditional photochromic performance factors to the next breakthrough technology.</a:t>
            </a:r>
          </a:p>
          <a:p>
            <a:pPr eaLnBrk="1" hangingPunct="1">
              <a:spcBef>
                <a:spcPct val="0"/>
              </a:spcBef>
            </a:pPr>
            <a:endParaRPr lang="en-US" smtClean="0">
              <a:latin typeface="Arial" charset="0"/>
              <a:cs typeface="Arial" charset="0"/>
              <a:sym typeface="Helvetica" pitchFamily="2" charset="0"/>
            </a:endParaRPr>
          </a:p>
          <a:p>
            <a:pPr eaLnBrk="1" hangingPunct="1">
              <a:spcBef>
                <a:spcPct val="0"/>
              </a:spcBef>
            </a:pPr>
            <a:r>
              <a:rPr lang="en-US" smtClean="0">
                <a:latin typeface="Arial" charset="0"/>
                <a:cs typeface="Arial" charset="0"/>
                <a:sym typeface="Helvetica" pitchFamily="2" charset="0"/>
              </a:rPr>
              <a:t>And today we have it…</a:t>
            </a:r>
          </a:p>
          <a:p>
            <a:pPr eaLnBrk="1" hangingPunct="1">
              <a:spcBef>
                <a:spcPct val="0"/>
              </a:spcBef>
            </a:pPr>
            <a:endParaRPr lang="en-US" smtClean="0">
              <a:latin typeface="Arial" charset="0"/>
              <a:cs typeface="Arial" charset="0"/>
              <a:sym typeface="Helvetica" pitchFamily="2"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1"/>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33794" name="Rectangle 2"/>
          <p:cNvSpPr>
            <a:spLocks noGrp="1" noChangeArrowheads="1"/>
          </p:cNvSpPr>
          <p:nvPr>
            <p:ph type="body" idx="1"/>
          </p:nvPr>
        </p:nvSpPr>
        <p:spPr>
          <a:ln/>
        </p:spPr>
        <p:txBody>
          <a:bodyPr/>
          <a:lstStyle/>
          <a:p>
            <a:pPr marL="228600" indent="-228600" eaLnBrk="1" fontAlgn="auto" hangingPunct="1">
              <a:spcBef>
                <a:spcPts val="0"/>
              </a:spcBef>
              <a:buFont typeface="Arial" pitchFamily="34" charset="0"/>
              <a:buChar char="•"/>
              <a:defRPr/>
            </a:pPr>
            <a:r>
              <a:rPr lang="en-US" dirty="0" smtClean="0">
                <a:latin typeface="Arial" charset="0"/>
                <a:sym typeface="Helvetica" pitchFamily="34" charset="0"/>
              </a:rPr>
              <a:t>Transitions</a:t>
            </a:r>
            <a:r>
              <a:rPr lang="en-US" baseline="30000" dirty="0" smtClean="0">
                <a:latin typeface="Arial" charset="0"/>
                <a:sym typeface="Helvetica" pitchFamily="34" charset="0"/>
              </a:rPr>
              <a:t>®</a:t>
            </a:r>
            <a:r>
              <a:rPr lang="en-US" dirty="0" smtClean="0">
                <a:latin typeface="Arial" charset="0"/>
                <a:sym typeface="Helvetica" pitchFamily="34" charset="0"/>
              </a:rPr>
              <a:t> Vantage™ lenses.</a:t>
            </a:r>
          </a:p>
          <a:p>
            <a:pPr marL="0" indent="0" eaLnBrk="1" fontAlgn="auto" hangingPunct="1">
              <a:spcBef>
                <a:spcPts val="0"/>
              </a:spcBef>
              <a:buFont typeface="Arial" pitchFamily="34" charset="0"/>
              <a:buNone/>
              <a:defRPr/>
            </a:pPr>
            <a:endParaRPr lang="en-US" dirty="0" smtClean="0">
              <a:latin typeface="Arial" charset="0"/>
              <a:sym typeface="Helvetica" pitchFamily="34" charset="0"/>
            </a:endParaRPr>
          </a:p>
          <a:p>
            <a:pPr marL="228600" indent="-228600" eaLnBrk="1" fontAlgn="auto" hangingPunct="1">
              <a:spcBef>
                <a:spcPts val="0"/>
              </a:spcBef>
              <a:buFont typeface="Arial" pitchFamily="34" charset="0"/>
              <a:buChar char="•"/>
              <a:defRPr/>
            </a:pPr>
            <a:r>
              <a:rPr lang="en-US" dirty="0" smtClean="0">
                <a:latin typeface="Arial" charset="0"/>
                <a:sym typeface="Helvetica" pitchFamily="34" charset="0"/>
              </a:rPr>
              <a:t>“Variable polarization” is the next first, the next breakthrough technology.</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bwMode="auto">
          <a:noFill/>
          <a:ln>
            <a:solidFill>
              <a:srgbClr val="000000"/>
            </a:solidFill>
            <a:miter lim="800000"/>
            <a:headEnd/>
            <a:tailEnd/>
          </a:ln>
        </p:spPr>
      </p:sp>
      <p:sp>
        <p:nvSpPr>
          <p:cNvPr id="440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latin typeface="Arial" charset="0"/>
                <a:cs typeface="Arial" charset="0"/>
              </a:rPr>
              <a:t>As you know, conventional photochromics go from clear to dark.</a:t>
            </a:r>
          </a:p>
          <a:p>
            <a:pPr eaLnBrk="1" hangingPunct="1">
              <a:spcBef>
                <a:spcPct val="0"/>
              </a:spcBef>
            </a:pPr>
            <a:endParaRPr lang="en-US" smtClean="0">
              <a:latin typeface="Arial" charset="0"/>
              <a:cs typeface="Arial" charset="0"/>
            </a:endParaRPr>
          </a:p>
          <a:p>
            <a:pPr eaLnBrk="1" hangingPunct="1">
              <a:spcBef>
                <a:spcPct val="0"/>
              </a:spcBef>
            </a:pPr>
            <a:r>
              <a:rPr lang="en-US" smtClean="0">
                <a:latin typeface="Arial" charset="0"/>
                <a:cs typeface="Arial" charset="0"/>
              </a:rPr>
              <a:t>A Transitions Vantage lens starts out virtually clear indoors and non polarized; and outdoors, the lens darkens </a:t>
            </a:r>
            <a:r>
              <a:rPr lang="en-US" u="sng" smtClean="0">
                <a:latin typeface="Arial" charset="0"/>
                <a:cs typeface="Arial" charset="0"/>
              </a:rPr>
              <a:t>and</a:t>
            </a:r>
            <a:r>
              <a:rPr lang="en-US" smtClean="0">
                <a:latin typeface="Arial" charset="0"/>
                <a:cs typeface="Arial" charset="0"/>
              </a:rPr>
              <a:t> polarizes.</a:t>
            </a:r>
          </a:p>
          <a:p>
            <a:pPr eaLnBrk="1" hangingPunct="1">
              <a:spcBef>
                <a:spcPct val="0"/>
              </a:spcBef>
            </a:pPr>
            <a:endParaRPr lang="en-US" smtClean="0">
              <a:latin typeface="Arial" charset="0"/>
              <a:cs typeface="Arial" charset="0"/>
            </a:endParaRPr>
          </a:p>
          <a:p>
            <a:pPr eaLnBrk="1" hangingPunct="1">
              <a:spcBef>
                <a:spcPct val="0"/>
              </a:spcBef>
            </a:pPr>
            <a:r>
              <a:rPr lang="en-US" smtClean="0">
                <a:latin typeface="Arial" charset="0"/>
                <a:cs typeface="Arial" charset="0"/>
              </a:rPr>
              <a:t>This means, Transitions Vantage lenses will have a variable level of polarization depending on the amount of UV exposure – the darker the lens, the more polarization there is. The lighter the lens, the less polarization there will be.</a:t>
            </a:r>
          </a:p>
          <a:p>
            <a:pPr eaLnBrk="1" hangingPunct="1">
              <a:spcBef>
                <a:spcPct val="0"/>
              </a:spcBef>
            </a:pPr>
            <a:endParaRPr lang="en-US" smtClean="0">
              <a:latin typeface="Arial" charset="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Black">
    <p:spTree>
      <p:nvGrpSpPr>
        <p:cNvPr id="1" name=""/>
        <p:cNvGrpSpPr/>
        <p:nvPr/>
      </p:nvGrpSpPr>
      <p:grpSpPr>
        <a:xfrm>
          <a:off x="0" y="0"/>
          <a:ext cx="0" cy="0"/>
          <a:chOff x="0" y="0"/>
          <a:chExt cx="0" cy="0"/>
        </a:xfrm>
      </p:grpSpPr>
      <p:grpSp>
        <p:nvGrpSpPr>
          <p:cNvPr id="5" name="Group 12"/>
          <p:cNvGrpSpPr>
            <a:grpSpLocks/>
          </p:cNvGrpSpPr>
          <p:nvPr userDrawn="1"/>
        </p:nvGrpSpPr>
        <p:grpSpPr bwMode="auto">
          <a:xfrm>
            <a:off x="0" y="0"/>
            <a:ext cx="9144000" cy="6858000"/>
            <a:chOff x="0" y="0"/>
            <a:chExt cx="9144000" cy="6858000"/>
          </a:xfrm>
        </p:grpSpPr>
        <p:sp>
          <p:nvSpPr>
            <p:cNvPr id="6" name="Rectangle 9"/>
            <p:cNvSpPr/>
            <p:nvPr userDrawn="1"/>
          </p:nvSpPr>
          <p:spPr>
            <a:xfrm>
              <a:off x="0" y="0"/>
              <a:ext cx="9144000" cy="6858000"/>
            </a:xfrm>
            <a:custGeom>
              <a:avLst/>
              <a:gdLst/>
              <a:ahLst/>
              <a:cxnLst/>
              <a:rect l="l" t="t" r="r" b="b"/>
              <a:pathLst>
                <a:path w="9144000" h="6858000">
                  <a:moveTo>
                    <a:pt x="0" y="0"/>
                  </a:moveTo>
                  <a:lnTo>
                    <a:pt x="4601077" y="0"/>
                  </a:lnTo>
                  <a:lnTo>
                    <a:pt x="4594036" y="9416"/>
                  </a:lnTo>
                  <a:cubicBezTo>
                    <a:pt x="4364275" y="349507"/>
                    <a:pt x="4230115" y="759492"/>
                    <a:pt x="4230115" y="1200811"/>
                  </a:cubicBezTo>
                  <a:cubicBezTo>
                    <a:pt x="4230115" y="2377663"/>
                    <a:pt x="5184142" y="3331690"/>
                    <a:pt x="6360994" y="3331690"/>
                  </a:cubicBezTo>
                  <a:cubicBezTo>
                    <a:pt x="7537846" y="3331690"/>
                    <a:pt x="8491873" y="2377663"/>
                    <a:pt x="8491873" y="1200811"/>
                  </a:cubicBezTo>
                  <a:cubicBezTo>
                    <a:pt x="8491873" y="759492"/>
                    <a:pt x="8357713" y="349507"/>
                    <a:pt x="8127953" y="9416"/>
                  </a:cubicBezTo>
                  <a:lnTo>
                    <a:pt x="8120911" y="0"/>
                  </a:lnTo>
                  <a:lnTo>
                    <a:pt x="9144000" y="0"/>
                  </a:lnTo>
                  <a:lnTo>
                    <a:pt x="9144000" y="6858000"/>
                  </a:lnTo>
                  <a:lnTo>
                    <a:pt x="0" y="6858000"/>
                  </a:lnTo>
                  <a:close/>
                </a:path>
              </a:pathLst>
            </a:cu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7" name="Straight Connector 10"/>
            <p:cNvCxnSpPr/>
            <p:nvPr userDrawn="1"/>
          </p:nvCxnSpPr>
          <p:spPr>
            <a:xfrm>
              <a:off x="346075" y="5991225"/>
              <a:ext cx="8451850" cy="0"/>
            </a:xfrm>
            <a:prstGeom prst="line">
              <a:avLst/>
            </a:prstGeom>
            <a:ln>
              <a:solidFill>
                <a:schemeClr val="accent6"/>
              </a:solidFill>
            </a:ln>
          </p:spPr>
          <p:style>
            <a:lnRef idx="1">
              <a:schemeClr val="dk1"/>
            </a:lnRef>
            <a:fillRef idx="0">
              <a:schemeClr val="dk1"/>
            </a:fillRef>
            <a:effectRef idx="0">
              <a:schemeClr val="dk1"/>
            </a:effectRef>
            <a:fontRef idx="minor">
              <a:schemeClr val="tx1"/>
            </a:fontRef>
          </p:style>
        </p:cxnSp>
        <p:pic>
          <p:nvPicPr>
            <p:cNvPr id="8" name="Picture 11" descr="Transitions_dark_blue.jpg"/>
            <p:cNvPicPr>
              <a:picLocks noChangeAspect="1"/>
            </p:cNvPicPr>
            <p:nvPr userDrawn="1"/>
          </p:nvPicPr>
          <p:blipFill>
            <a:blip r:embed="rId2"/>
            <a:srcRect/>
            <a:stretch>
              <a:fillRect/>
            </a:stretch>
          </p:blipFill>
          <p:spPr bwMode="auto">
            <a:xfrm>
              <a:off x="6762750" y="6175564"/>
              <a:ext cx="2037128" cy="406941"/>
            </a:xfrm>
            <a:prstGeom prst="rect">
              <a:avLst/>
            </a:prstGeom>
            <a:noFill/>
            <a:ln w="9525">
              <a:noFill/>
              <a:miter lim="800000"/>
              <a:headEnd/>
              <a:tailEnd/>
            </a:ln>
          </p:spPr>
        </p:pic>
      </p:grpSp>
      <p:cxnSp>
        <p:nvCxnSpPr>
          <p:cNvPr id="9" name="Straight Connector 8"/>
          <p:cNvCxnSpPr>
            <a:cxnSpLocks noChangeShapeType="1"/>
          </p:cNvCxnSpPr>
          <p:nvPr userDrawn="1"/>
        </p:nvCxnSpPr>
        <p:spPr bwMode="auto">
          <a:xfrm>
            <a:off x="363538" y="6757988"/>
            <a:ext cx="8894762" cy="0"/>
          </a:xfrm>
          <a:prstGeom prst="line">
            <a:avLst/>
          </a:prstGeom>
          <a:noFill/>
          <a:ln w="9525" algn="ctr">
            <a:solidFill>
              <a:srgbClr val="A5A6A5"/>
            </a:solidFill>
            <a:round/>
            <a:headEnd/>
            <a:tailEnd/>
          </a:ln>
        </p:spPr>
      </p:cxnSp>
      <p:cxnSp>
        <p:nvCxnSpPr>
          <p:cNvPr id="10" name="Straight Connector 6"/>
          <p:cNvCxnSpPr/>
          <p:nvPr userDrawn="1"/>
        </p:nvCxnSpPr>
        <p:spPr>
          <a:xfrm>
            <a:off x="346075" y="5991225"/>
            <a:ext cx="8451850" cy="0"/>
          </a:xfrm>
          <a:prstGeom prst="line">
            <a:avLst/>
          </a:prstGeom>
          <a:ln>
            <a:solidFill>
              <a:schemeClr val="accent6"/>
            </a:solidFill>
          </a:ln>
        </p:spPr>
        <p:style>
          <a:lnRef idx="1">
            <a:schemeClr val="dk1"/>
          </a:lnRef>
          <a:fillRef idx="0">
            <a:schemeClr val="dk1"/>
          </a:fillRef>
          <a:effectRef idx="0">
            <a:schemeClr val="dk1"/>
          </a:effectRef>
          <a:fontRef idx="minor">
            <a:schemeClr val="tx1"/>
          </a:fontRef>
        </p:style>
      </p:cxnSp>
      <p:sp>
        <p:nvSpPr>
          <p:cNvPr id="2" name="Title 1"/>
          <p:cNvSpPr>
            <a:spLocks noGrp="1"/>
          </p:cNvSpPr>
          <p:nvPr>
            <p:ph type="ctrTitle"/>
          </p:nvPr>
        </p:nvSpPr>
        <p:spPr>
          <a:xfrm>
            <a:off x="351312" y="3620534"/>
            <a:ext cx="8452231" cy="1199817"/>
          </a:xfrm>
        </p:spPr>
        <p:txBody>
          <a:bodyPr anchor="t"/>
          <a:lstStyle>
            <a:lvl1pPr>
              <a:lnSpc>
                <a:spcPts val="4000"/>
              </a:lnSpc>
              <a:defRPr sz="3600">
                <a:solidFill>
                  <a:schemeClr val="accent3"/>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51312" y="4796266"/>
            <a:ext cx="8452231" cy="904149"/>
          </a:xfrm>
        </p:spPr>
        <p:txBody>
          <a:bodyPr tIns="0"/>
          <a:lstStyle>
            <a:lvl1pPr marL="0" indent="0" algn="l">
              <a:lnSpc>
                <a:spcPts val="2200"/>
              </a:lnSpc>
              <a:spcAft>
                <a:spcPts val="0"/>
              </a:spcAft>
              <a:buNone/>
              <a:defRPr sz="1800">
                <a:solidFill>
                  <a:schemeClr val="accent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14" name="Content Placeholder 13"/>
          <p:cNvSpPr>
            <a:spLocks noGrp="1"/>
          </p:cNvSpPr>
          <p:nvPr>
            <p:ph sz="quarter" idx="10"/>
          </p:nvPr>
        </p:nvSpPr>
        <p:spPr>
          <a:xfrm>
            <a:off x="341788" y="6280786"/>
            <a:ext cx="5588374" cy="330200"/>
          </a:xfrm>
        </p:spPr>
        <p:txBody>
          <a:bodyPr/>
          <a:lstStyle>
            <a:lvl1pPr>
              <a:spcAft>
                <a:spcPts val="0"/>
              </a:spcAft>
              <a:defRPr>
                <a:solidFill>
                  <a:schemeClr val="accent5"/>
                </a:solidFill>
              </a:defRPr>
            </a:lvl1pPr>
            <a:lvl2pPr>
              <a:defRPr>
                <a:solidFill>
                  <a:schemeClr val="accent5"/>
                </a:solidFill>
              </a:defRPr>
            </a:lvl2pPr>
            <a:lvl3pPr>
              <a:defRPr>
                <a:solidFill>
                  <a:schemeClr val="accent5"/>
                </a:solidFill>
              </a:defRPr>
            </a:lvl3pPr>
            <a:lvl4pPr>
              <a:defRPr>
                <a:solidFill>
                  <a:schemeClr val="accent5"/>
                </a:solidFill>
              </a:defRPr>
            </a:lvl4pPr>
            <a:lvl5pPr>
              <a:defRPr>
                <a:solidFill>
                  <a:schemeClr val="accent5"/>
                </a:solidFill>
              </a:defRPr>
            </a:lvl5pPr>
          </a:lstStyle>
          <a:p>
            <a:pPr lvl="0"/>
            <a:r>
              <a:rPr lang="en-US" dirty="0" smtClean="0"/>
              <a:t>Click to edit Master text styles</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Content Placeholder 7"/>
          <p:cNvSpPr>
            <a:spLocks noGrp="1"/>
          </p:cNvSpPr>
          <p:nvPr>
            <p:ph sz="quarter" idx="13"/>
          </p:nvPr>
        </p:nvSpPr>
        <p:spPr>
          <a:xfrm>
            <a:off x="342900" y="690722"/>
            <a:ext cx="8459788" cy="549368"/>
          </a:xfrm>
        </p:spPr>
        <p:txBody>
          <a:bodyPr/>
          <a:lstStyle>
            <a:lvl1pPr>
              <a:defRPr sz="1800">
                <a:solidFill>
                  <a:schemeClr val="tx2"/>
                </a:solidFill>
              </a:defRPr>
            </a:lvl1pPr>
            <a:lvl2pPr>
              <a:defRPr sz="1800">
                <a:solidFill>
                  <a:schemeClr val="tx2"/>
                </a:solidFill>
              </a:defRPr>
            </a:lvl2pPr>
            <a:lvl3pPr>
              <a:defRPr sz="1800">
                <a:solidFill>
                  <a:schemeClr val="tx2"/>
                </a:solidFill>
              </a:defRPr>
            </a:lvl3pPr>
            <a:lvl4pPr>
              <a:defRPr sz="1800">
                <a:solidFill>
                  <a:schemeClr val="tx2"/>
                </a:solidFill>
              </a:defRPr>
            </a:lvl4pPr>
            <a:lvl5pPr>
              <a:defRPr sz="1800">
                <a:solidFill>
                  <a:schemeClr val="tx2"/>
                </a:solidFill>
              </a:defRPr>
            </a:lvl5pPr>
          </a:lstStyle>
          <a:p>
            <a:pPr lvl="0"/>
            <a:r>
              <a:rPr lang="en-US" dirty="0" smtClean="0"/>
              <a:t>Click to edit Master text styles</a:t>
            </a:r>
          </a:p>
        </p:txBody>
      </p:sp>
      <p:sp>
        <p:nvSpPr>
          <p:cNvPr id="5" name="Slide Number Placeholder 5"/>
          <p:cNvSpPr>
            <a:spLocks noGrp="1"/>
          </p:cNvSpPr>
          <p:nvPr>
            <p:ph type="sldNum" sz="quarter" idx="14"/>
          </p:nvPr>
        </p:nvSpPr>
        <p:spPr/>
        <p:txBody>
          <a:bodyPr/>
          <a:lstStyle>
            <a:lvl1pPr>
              <a:defRPr/>
            </a:lvl1pPr>
          </a:lstStyle>
          <a:p>
            <a:pPr>
              <a:defRPr/>
            </a:pPr>
            <a:fld id="{5519E820-DF67-4829-9425-A137BB3E8438}"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41313" y="1600200"/>
            <a:ext cx="4038600" cy="4525963"/>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764088" y="1600200"/>
            <a:ext cx="4038600" cy="4525963"/>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Content Placeholder 7"/>
          <p:cNvSpPr>
            <a:spLocks noGrp="1"/>
          </p:cNvSpPr>
          <p:nvPr>
            <p:ph sz="quarter" idx="13"/>
          </p:nvPr>
        </p:nvSpPr>
        <p:spPr>
          <a:xfrm>
            <a:off x="342900" y="690722"/>
            <a:ext cx="8459788" cy="549368"/>
          </a:xfrm>
        </p:spPr>
        <p:txBody>
          <a:bodyPr/>
          <a:lstStyle>
            <a:lvl1pPr>
              <a:defRPr sz="1800">
                <a:solidFill>
                  <a:schemeClr val="tx2"/>
                </a:solidFill>
              </a:defRPr>
            </a:lvl1pPr>
            <a:lvl2pPr>
              <a:defRPr sz="1800">
                <a:solidFill>
                  <a:schemeClr val="tx2"/>
                </a:solidFill>
              </a:defRPr>
            </a:lvl2pPr>
            <a:lvl3pPr>
              <a:defRPr sz="1800">
                <a:solidFill>
                  <a:schemeClr val="tx2"/>
                </a:solidFill>
              </a:defRPr>
            </a:lvl3pPr>
            <a:lvl4pPr>
              <a:defRPr sz="1800">
                <a:solidFill>
                  <a:schemeClr val="tx2"/>
                </a:solidFill>
              </a:defRPr>
            </a:lvl4pPr>
            <a:lvl5pPr>
              <a:defRPr sz="1800">
                <a:solidFill>
                  <a:schemeClr val="tx2"/>
                </a:solidFill>
              </a:defRPr>
            </a:lvl5pPr>
          </a:lstStyle>
          <a:p>
            <a:pPr lvl="0"/>
            <a:r>
              <a:rPr lang="en-US" dirty="0" smtClean="0"/>
              <a:t>Click to edit Master text styles</a:t>
            </a:r>
          </a:p>
        </p:txBody>
      </p:sp>
      <p:sp>
        <p:nvSpPr>
          <p:cNvPr id="6" name="Slide Number Placeholder 5"/>
          <p:cNvSpPr>
            <a:spLocks noGrp="1"/>
          </p:cNvSpPr>
          <p:nvPr>
            <p:ph type="sldNum" sz="quarter" idx="14"/>
          </p:nvPr>
        </p:nvSpPr>
        <p:spPr/>
        <p:txBody>
          <a:bodyPr/>
          <a:lstStyle>
            <a:lvl1pPr>
              <a:defRPr/>
            </a:lvl1pPr>
          </a:lstStyle>
          <a:p>
            <a:pPr>
              <a:defRPr/>
            </a:pPr>
            <a:fld id="{3F6D7E4F-3EB7-4A11-9002-C4EBF89C9F52}"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41313" y="1535113"/>
            <a:ext cx="4040188" cy="639762"/>
          </a:xfrm>
        </p:spPr>
        <p:txBody>
          <a:bodyPr anchor="b"/>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341313" y="2174875"/>
            <a:ext cx="4040188" cy="3951288"/>
          </a:xfrm>
        </p:spPr>
        <p:txBody>
          <a:bodyPr/>
          <a:lstStyle>
            <a:lvl1pPr>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760913" y="1535113"/>
            <a:ext cx="4041775" cy="639762"/>
          </a:xfrm>
        </p:spPr>
        <p:txBody>
          <a:bodyPr anchor="b"/>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60913" y="2174875"/>
            <a:ext cx="4041775" cy="3951288"/>
          </a:xfrm>
        </p:spPr>
        <p:txBody>
          <a:bodyPr/>
          <a:lstStyle>
            <a:lvl1pPr>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7"/>
          <p:cNvSpPr>
            <a:spLocks noGrp="1"/>
          </p:cNvSpPr>
          <p:nvPr>
            <p:ph sz="quarter" idx="13"/>
          </p:nvPr>
        </p:nvSpPr>
        <p:spPr>
          <a:xfrm>
            <a:off x="342900" y="690722"/>
            <a:ext cx="8459788" cy="549368"/>
          </a:xfrm>
        </p:spPr>
        <p:txBody>
          <a:bodyPr/>
          <a:lstStyle>
            <a:lvl1pPr>
              <a:defRPr sz="1800">
                <a:solidFill>
                  <a:schemeClr val="tx2"/>
                </a:solidFill>
              </a:defRPr>
            </a:lvl1pPr>
            <a:lvl2pPr>
              <a:defRPr sz="1800">
                <a:solidFill>
                  <a:schemeClr val="tx2"/>
                </a:solidFill>
              </a:defRPr>
            </a:lvl2pPr>
            <a:lvl3pPr>
              <a:defRPr sz="1800">
                <a:solidFill>
                  <a:schemeClr val="tx2"/>
                </a:solidFill>
              </a:defRPr>
            </a:lvl3pPr>
            <a:lvl4pPr>
              <a:defRPr sz="1800">
                <a:solidFill>
                  <a:schemeClr val="tx2"/>
                </a:solidFill>
              </a:defRPr>
            </a:lvl4pPr>
            <a:lvl5pPr>
              <a:defRPr sz="1800">
                <a:solidFill>
                  <a:schemeClr val="tx2"/>
                </a:solidFill>
              </a:defRPr>
            </a:lvl5pPr>
          </a:lstStyle>
          <a:p>
            <a:pPr lvl="0"/>
            <a:r>
              <a:rPr lang="en-US" dirty="0" smtClean="0"/>
              <a:t>Click to edit Master text styles</a:t>
            </a:r>
          </a:p>
        </p:txBody>
      </p:sp>
      <p:sp>
        <p:nvSpPr>
          <p:cNvPr id="8" name="Slide Number Placeholder 5"/>
          <p:cNvSpPr>
            <a:spLocks noGrp="1"/>
          </p:cNvSpPr>
          <p:nvPr>
            <p:ph type="sldNum" sz="quarter" idx="14"/>
          </p:nvPr>
        </p:nvSpPr>
        <p:spPr/>
        <p:txBody>
          <a:bodyPr/>
          <a:lstStyle>
            <a:lvl1pPr>
              <a:defRPr/>
            </a:lvl1pPr>
          </a:lstStyle>
          <a:p>
            <a:pPr>
              <a:defRPr/>
            </a:pPr>
            <a:fld id="{D693C000-ACAE-4337-9004-2AC3E6B70D59}"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Content Placeholder 7"/>
          <p:cNvSpPr>
            <a:spLocks noGrp="1"/>
          </p:cNvSpPr>
          <p:nvPr>
            <p:ph sz="quarter" idx="13"/>
          </p:nvPr>
        </p:nvSpPr>
        <p:spPr>
          <a:xfrm>
            <a:off x="342900" y="690722"/>
            <a:ext cx="8459788" cy="549368"/>
          </a:xfrm>
        </p:spPr>
        <p:txBody>
          <a:bodyPr/>
          <a:lstStyle>
            <a:lvl1pPr>
              <a:defRPr sz="1800">
                <a:solidFill>
                  <a:schemeClr val="tx2"/>
                </a:solidFill>
              </a:defRPr>
            </a:lvl1pPr>
            <a:lvl2pPr>
              <a:defRPr sz="1800">
                <a:solidFill>
                  <a:schemeClr val="tx2"/>
                </a:solidFill>
              </a:defRPr>
            </a:lvl2pPr>
            <a:lvl3pPr>
              <a:defRPr sz="1800">
                <a:solidFill>
                  <a:schemeClr val="tx2"/>
                </a:solidFill>
              </a:defRPr>
            </a:lvl3pPr>
            <a:lvl4pPr>
              <a:defRPr sz="1800">
                <a:solidFill>
                  <a:schemeClr val="tx2"/>
                </a:solidFill>
              </a:defRPr>
            </a:lvl4pPr>
            <a:lvl5pPr>
              <a:defRPr sz="1800">
                <a:solidFill>
                  <a:schemeClr val="tx2"/>
                </a:solidFill>
              </a:defRPr>
            </a:lvl5pPr>
          </a:lstStyle>
          <a:p>
            <a:pPr lvl="0"/>
            <a:r>
              <a:rPr lang="en-US" dirty="0" smtClean="0"/>
              <a:t>Click to edit Master text styles</a:t>
            </a:r>
          </a:p>
        </p:txBody>
      </p:sp>
      <p:sp>
        <p:nvSpPr>
          <p:cNvPr id="4" name="Slide Number Placeholder 5"/>
          <p:cNvSpPr>
            <a:spLocks noGrp="1"/>
          </p:cNvSpPr>
          <p:nvPr>
            <p:ph type="sldNum" sz="quarter" idx="14"/>
          </p:nvPr>
        </p:nvSpPr>
        <p:spPr/>
        <p:txBody>
          <a:bodyPr/>
          <a:lstStyle>
            <a:lvl1pPr>
              <a:defRPr/>
            </a:lvl1pPr>
          </a:lstStyle>
          <a:p>
            <a:pPr>
              <a:defRPr/>
            </a:pPr>
            <a:fld id="{57FD6556-5146-41F8-954A-FDF878C6C031}"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D53B03A8-8722-444B-B5E2-2E0D9E77FDBE}" type="slidenum">
              <a:rPr lang="en-US"/>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p:cNvSpPr>
          <p:nvPr>
            <p:ph type="sldNum" sz="quarter" idx="10"/>
          </p:nvPr>
        </p:nvSpPr>
        <p:spPr/>
        <p:txBody>
          <a:bodyPr/>
          <a:lstStyle>
            <a:lvl1pPr>
              <a:defRPr/>
            </a:lvl1pPr>
          </a:lstStyle>
          <a:p>
            <a:pPr>
              <a:defRPr/>
            </a:pPr>
            <a:fld id="{7FB3F065-8E16-4BE8-A040-1374051BE25A}" type="slidenum">
              <a:rPr lang="en-US"/>
              <a:pPr>
                <a:defRPr/>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Content Placeholder 7"/>
          <p:cNvSpPr>
            <a:spLocks noGrp="1"/>
          </p:cNvSpPr>
          <p:nvPr>
            <p:ph sz="quarter" idx="13"/>
          </p:nvPr>
        </p:nvSpPr>
        <p:spPr>
          <a:xfrm>
            <a:off x="342900" y="690722"/>
            <a:ext cx="8459788" cy="549368"/>
          </a:xfrm>
        </p:spPr>
        <p:txBody>
          <a:bodyPr/>
          <a:lstStyle>
            <a:lvl1pPr>
              <a:defRPr sz="1800">
                <a:solidFill>
                  <a:schemeClr val="tx2"/>
                </a:solidFill>
              </a:defRPr>
            </a:lvl1pPr>
            <a:lvl2pPr>
              <a:defRPr sz="1800">
                <a:solidFill>
                  <a:schemeClr val="tx2"/>
                </a:solidFill>
              </a:defRPr>
            </a:lvl2pPr>
            <a:lvl3pPr>
              <a:defRPr sz="1800">
                <a:solidFill>
                  <a:schemeClr val="tx2"/>
                </a:solidFill>
              </a:defRPr>
            </a:lvl3pPr>
            <a:lvl4pPr>
              <a:defRPr sz="1800">
                <a:solidFill>
                  <a:schemeClr val="tx2"/>
                </a:solidFill>
              </a:defRPr>
            </a:lvl4pPr>
            <a:lvl5pPr>
              <a:defRPr sz="1800">
                <a:solidFill>
                  <a:schemeClr val="tx2"/>
                </a:solidFill>
              </a:defRPr>
            </a:lvl5pPr>
          </a:lstStyle>
          <a:p>
            <a:pPr lvl="0"/>
            <a:r>
              <a:rPr lang="en-US" dirty="0" smtClean="0"/>
              <a:t>Click to edit Master text styles</a:t>
            </a:r>
          </a:p>
        </p:txBody>
      </p:sp>
      <p:sp>
        <p:nvSpPr>
          <p:cNvPr id="5" name="Slide Number Placeholder 5"/>
          <p:cNvSpPr>
            <a:spLocks noGrp="1"/>
          </p:cNvSpPr>
          <p:nvPr>
            <p:ph type="sldNum" sz="quarter" idx="14"/>
          </p:nvPr>
        </p:nvSpPr>
        <p:spPr/>
        <p:txBody>
          <a:bodyPr/>
          <a:lstStyle>
            <a:lvl1pPr>
              <a:defRPr/>
            </a:lvl1pPr>
          </a:lstStyle>
          <a:p>
            <a:pPr>
              <a:defRPr/>
            </a:pPr>
            <a:fld id="{CE2AC6E5-44A8-48A4-B282-F6EADE1DCB8B}" type="slidenum">
              <a:rPr lang="en-US"/>
              <a:pPr>
                <a:defRPr/>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p:txBody>
          <a:bodyPr/>
          <a:lstStyle>
            <a:lvl1pPr>
              <a:defRPr/>
            </a:lvl1pPr>
          </a:lstStyle>
          <a:p>
            <a:pPr>
              <a:defRPr/>
            </a:pPr>
            <a:fld id="{CD138F96-408D-4C1A-9B46-ABCAD9488E41}" type="slidenum">
              <a:rPr lang="en-US"/>
              <a:pPr>
                <a:defRPr/>
              </a:pPr>
              <a:t>‹#›</a:t>
            </a:fld>
            <a:endParaRPr lang="en-US"/>
          </a:p>
        </p:txBody>
      </p:sp>
    </p:spTree>
  </p:cSld>
  <p:clrMapOvr>
    <a:masterClrMapping/>
  </p:clrMapOvr>
  <p:transition spd="slow">
    <p:push/>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1_Title Slide Black 2">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a:srcRect/>
          <a:stretch>
            <a:fillRect/>
          </a:stretch>
        </p:blipFill>
        <p:spPr bwMode="auto">
          <a:xfrm>
            <a:off x="4151313" y="0"/>
            <a:ext cx="4340225" cy="3865563"/>
          </a:xfrm>
          <a:prstGeom prst="rect">
            <a:avLst/>
          </a:prstGeom>
          <a:noFill/>
          <a:ln w="9525">
            <a:noFill/>
            <a:miter lim="800000"/>
            <a:headEnd/>
            <a:tailEnd/>
          </a:ln>
        </p:spPr>
      </p:pic>
      <p:grpSp>
        <p:nvGrpSpPr>
          <p:cNvPr id="6" name="Group 3"/>
          <p:cNvGrpSpPr>
            <a:grpSpLocks/>
          </p:cNvGrpSpPr>
          <p:nvPr userDrawn="1"/>
        </p:nvGrpSpPr>
        <p:grpSpPr bwMode="auto">
          <a:xfrm>
            <a:off x="0" y="0"/>
            <a:ext cx="9144000" cy="6858000"/>
            <a:chOff x="0" y="0"/>
            <a:chExt cx="9144000" cy="6858000"/>
          </a:xfrm>
        </p:grpSpPr>
        <p:grpSp>
          <p:nvGrpSpPr>
            <p:cNvPr id="7" name="Group 4"/>
            <p:cNvGrpSpPr>
              <a:grpSpLocks/>
            </p:cNvGrpSpPr>
            <p:nvPr userDrawn="1"/>
          </p:nvGrpSpPr>
          <p:grpSpPr bwMode="auto">
            <a:xfrm>
              <a:off x="0" y="0"/>
              <a:ext cx="9144000" cy="6858000"/>
              <a:chOff x="0" y="0"/>
              <a:chExt cx="9144000" cy="6858000"/>
            </a:xfrm>
          </p:grpSpPr>
          <p:sp>
            <p:nvSpPr>
              <p:cNvPr id="12" name="Rectangle 9"/>
              <p:cNvSpPr/>
              <p:nvPr userDrawn="1"/>
            </p:nvSpPr>
            <p:spPr>
              <a:xfrm>
                <a:off x="0" y="0"/>
                <a:ext cx="9144000" cy="6858000"/>
              </a:xfrm>
              <a:custGeom>
                <a:avLst/>
                <a:gdLst/>
                <a:ahLst/>
                <a:cxnLst/>
                <a:rect l="l" t="t" r="r" b="b"/>
                <a:pathLst>
                  <a:path w="9144000" h="6858000">
                    <a:moveTo>
                      <a:pt x="0" y="0"/>
                    </a:moveTo>
                    <a:lnTo>
                      <a:pt x="4601077" y="0"/>
                    </a:lnTo>
                    <a:lnTo>
                      <a:pt x="4594036" y="9416"/>
                    </a:lnTo>
                    <a:cubicBezTo>
                      <a:pt x="4364275" y="349507"/>
                      <a:pt x="4230115" y="759492"/>
                      <a:pt x="4230115" y="1200811"/>
                    </a:cubicBezTo>
                    <a:cubicBezTo>
                      <a:pt x="4230115" y="2377663"/>
                      <a:pt x="5184142" y="3331690"/>
                      <a:pt x="6360994" y="3331690"/>
                    </a:cubicBezTo>
                    <a:cubicBezTo>
                      <a:pt x="7537846" y="3331690"/>
                      <a:pt x="8491873" y="2377663"/>
                      <a:pt x="8491873" y="1200811"/>
                    </a:cubicBezTo>
                    <a:cubicBezTo>
                      <a:pt x="8491873" y="759492"/>
                      <a:pt x="8357713" y="349507"/>
                      <a:pt x="8127953" y="9416"/>
                    </a:cubicBezTo>
                    <a:lnTo>
                      <a:pt x="8120911" y="0"/>
                    </a:lnTo>
                    <a:lnTo>
                      <a:pt x="9144000" y="0"/>
                    </a:lnTo>
                    <a:lnTo>
                      <a:pt x="9144000" y="6858000"/>
                    </a:lnTo>
                    <a:lnTo>
                      <a:pt x="0" y="6858000"/>
                    </a:lnTo>
                    <a:close/>
                  </a:path>
                </a:pathLst>
              </a:cu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pic>
            <p:nvPicPr>
              <p:cNvPr id="13" name="Picture 7" descr="Transitions_light_blue_c.png"/>
              <p:cNvPicPr>
                <a:picLocks noChangeAspect="1"/>
              </p:cNvPicPr>
              <p:nvPr userDrawn="1"/>
            </p:nvPicPr>
            <p:blipFill>
              <a:blip r:embed="rId3"/>
              <a:srcRect/>
              <a:stretch>
                <a:fillRect/>
              </a:stretch>
            </p:blipFill>
            <p:spPr bwMode="auto">
              <a:xfrm>
                <a:off x="6762071" y="6180450"/>
                <a:ext cx="2023828" cy="394361"/>
              </a:xfrm>
              <a:prstGeom prst="rect">
                <a:avLst/>
              </a:prstGeom>
              <a:noFill/>
              <a:ln w="9525">
                <a:noFill/>
                <a:miter lim="800000"/>
                <a:headEnd/>
                <a:tailEnd/>
              </a:ln>
            </p:spPr>
          </p:pic>
        </p:grpSp>
        <p:cxnSp>
          <p:nvCxnSpPr>
            <p:cNvPr id="8" name="Straight Connector 5"/>
            <p:cNvCxnSpPr/>
            <p:nvPr userDrawn="1"/>
          </p:nvCxnSpPr>
          <p:spPr>
            <a:xfrm>
              <a:off x="346075" y="5991225"/>
              <a:ext cx="8451850" cy="0"/>
            </a:xfrm>
            <a:prstGeom prst="line">
              <a:avLst/>
            </a:prstGeom>
            <a:ln>
              <a:solidFill>
                <a:schemeClr val="accent6"/>
              </a:solidFill>
            </a:ln>
          </p:spPr>
          <p:style>
            <a:lnRef idx="1">
              <a:schemeClr val="dk1"/>
            </a:lnRef>
            <a:fillRef idx="0">
              <a:schemeClr val="dk1"/>
            </a:fillRef>
            <a:effectRef idx="0">
              <a:schemeClr val="dk1"/>
            </a:effectRef>
            <a:fontRef idx="minor">
              <a:schemeClr val="tx1"/>
            </a:fontRef>
          </p:style>
        </p:cxnSp>
      </p:grpSp>
      <p:sp>
        <p:nvSpPr>
          <p:cNvPr id="9" name="Title 1"/>
          <p:cNvSpPr>
            <a:spLocks noGrp="1"/>
          </p:cNvSpPr>
          <p:nvPr>
            <p:ph type="ctrTitle"/>
          </p:nvPr>
        </p:nvSpPr>
        <p:spPr>
          <a:xfrm>
            <a:off x="351312" y="3620534"/>
            <a:ext cx="8452231" cy="699781"/>
          </a:xfrm>
        </p:spPr>
        <p:txBody>
          <a:bodyPr anchor="t"/>
          <a:lstStyle>
            <a:lvl1pPr>
              <a:lnSpc>
                <a:spcPts val="4000"/>
              </a:lnSpc>
              <a:defRPr sz="3600">
                <a:solidFill>
                  <a:schemeClr val="accent1"/>
                </a:solidFill>
              </a:defRPr>
            </a:lvl1pPr>
          </a:lstStyle>
          <a:p>
            <a:r>
              <a:rPr lang="en-US" dirty="0" smtClean="0"/>
              <a:t>Click to edit Master title style</a:t>
            </a:r>
            <a:endParaRPr lang="en-US" dirty="0"/>
          </a:p>
        </p:txBody>
      </p:sp>
      <p:sp>
        <p:nvSpPr>
          <p:cNvPr id="10" name="Subtitle 2"/>
          <p:cNvSpPr>
            <a:spLocks noGrp="1"/>
          </p:cNvSpPr>
          <p:nvPr>
            <p:ph type="subTitle" idx="1"/>
          </p:nvPr>
        </p:nvSpPr>
        <p:spPr>
          <a:xfrm>
            <a:off x="351312" y="4296230"/>
            <a:ext cx="8452231" cy="904149"/>
          </a:xfrm>
        </p:spPr>
        <p:txBody>
          <a:bodyPr tIns="0"/>
          <a:lstStyle>
            <a:lvl1pPr marL="0" indent="0" algn="l">
              <a:lnSpc>
                <a:spcPts val="2200"/>
              </a:lnSpc>
              <a:spcAft>
                <a:spcPts val="0"/>
              </a:spcAft>
              <a:buNone/>
              <a:defRPr sz="1800">
                <a:solidFill>
                  <a:schemeClr val="accent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1" name="Content Placeholder 13"/>
          <p:cNvSpPr>
            <a:spLocks noGrp="1"/>
          </p:cNvSpPr>
          <p:nvPr>
            <p:ph sz="quarter" idx="10"/>
          </p:nvPr>
        </p:nvSpPr>
        <p:spPr>
          <a:xfrm>
            <a:off x="341788" y="6280786"/>
            <a:ext cx="5588374" cy="330200"/>
          </a:xfrm>
        </p:spPr>
        <p:txBody>
          <a:bodyPr/>
          <a:lstStyle>
            <a:lvl1pPr>
              <a:spcAft>
                <a:spcPts val="0"/>
              </a:spcAft>
              <a:defRPr>
                <a:solidFill>
                  <a:schemeClr val="accent5"/>
                </a:solidFill>
              </a:defRPr>
            </a:lvl1pPr>
            <a:lvl2pPr>
              <a:defRPr>
                <a:solidFill>
                  <a:schemeClr val="accent5"/>
                </a:solidFill>
              </a:defRPr>
            </a:lvl2pPr>
            <a:lvl3pPr>
              <a:defRPr>
                <a:solidFill>
                  <a:schemeClr val="accent5"/>
                </a:solidFill>
              </a:defRPr>
            </a:lvl3pPr>
            <a:lvl4pPr>
              <a:defRPr>
                <a:solidFill>
                  <a:schemeClr val="accent5"/>
                </a:solidFill>
              </a:defRPr>
            </a:lvl4pPr>
            <a:lvl5pPr>
              <a:defRPr>
                <a:solidFill>
                  <a:schemeClr val="accent5"/>
                </a:solidFill>
              </a:defRPr>
            </a:lvl5pPr>
          </a:lstStyle>
          <a:p>
            <a:pPr lvl="0"/>
            <a:r>
              <a:rPr lang="en-US" dirty="0" smtClean="0"/>
              <a:t>Click to edit Master text styles</a:t>
            </a:r>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Content Placeholder 7"/>
          <p:cNvSpPr>
            <a:spLocks noGrp="1"/>
          </p:cNvSpPr>
          <p:nvPr>
            <p:ph sz="quarter" idx="13"/>
          </p:nvPr>
        </p:nvSpPr>
        <p:spPr>
          <a:xfrm>
            <a:off x="342900" y="690722"/>
            <a:ext cx="8459788" cy="549368"/>
          </a:xfrm>
        </p:spPr>
        <p:txBody>
          <a:bodyPr/>
          <a:lstStyle>
            <a:lvl1pPr>
              <a:defRPr sz="1800">
                <a:solidFill>
                  <a:schemeClr val="tx2"/>
                </a:solidFill>
              </a:defRPr>
            </a:lvl1pPr>
            <a:lvl2pPr>
              <a:defRPr sz="1800">
                <a:solidFill>
                  <a:schemeClr val="tx2"/>
                </a:solidFill>
              </a:defRPr>
            </a:lvl2pPr>
            <a:lvl3pPr>
              <a:defRPr sz="1800">
                <a:solidFill>
                  <a:schemeClr val="tx2"/>
                </a:solidFill>
              </a:defRPr>
            </a:lvl3pPr>
            <a:lvl4pPr>
              <a:defRPr sz="1800">
                <a:solidFill>
                  <a:schemeClr val="tx2"/>
                </a:solidFill>
              </a:defRPr>
            </a:lvl4pPr>
            <a:lvl5pPr>
              <a:defRPr sz="1800">
                <a:solidFill>
                  <a:schemeClr val="tx2"/>
                </a:solidFill>
              </a:defRPr>
            </a:lvl5pPr>
          </a:lstStyle>
          <a:p>
            <a:pPr lvl="0"/>
            <a:r>
              <a:rPr lang="en-US" dirty="0" smtClean="0"/>
              <a:t>Click to edit Master text styles</a:t>
            </a:r>
          </a:p>
        </p:txBody>
      </p:sp>
      <p:sp>
        <p:nvSpPr>
          <p:cNvPr id="5" name="Slide Number Placeholder 5"/>
          <p:cNvSpPr>
            <a:spLocks noGrp="1"/>
          </p:cNvSpPr>
          <p:nvPr>
            <p:ph type="sldNum" sz="quarter" idx="14"/>
          </p:nvPr>
        </p:nvSpPr>
        <p:spPr/>
        <p:txBody>
          <a:bodyPr/>
          <a:lstStyle>
            <a:lvl1pPr>
              <a:defRPr>
                <a:solidFill>
                  <a:prstClr val="black"/>
                </a:solidFill>
              </a:defRPr>
            </a:lvl1pPr>
          </a:lstStyle>
          <a:p>
            <a:pPr>
              <a:defRPr/>
            </a:pPr>
            <a:fld id="{AE1F6C17-BA0B-4898-8C9C-4D58223E88B4}"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Black 2">
    <p:spTree>
      <p:nvGrpSpPr>
        <p:cNvPr id="1" name=""/>
        <p:cNvGrpSpPr/>
        <p:nvPr/>
      </p:nvGrpSpPr>
      <p:grpSpPr>
        <a:xfrm>
          <a:off x="0" y="0"/>
          <a:ext cx="0" cy="0"/>
          <a:chOff x="0" y="0"/>
          <a:chExt cx="0" cy="0"/>
        </a:xfrm>
      </p:grpSpPr>
      <p:pic>
        <p:nvPicPr>
          <p:cNvPr id="5" name="Picture 2" descr="\\.psf\Home\Desktop\WaterFlower.jpg"/>
          <p:cNvPicPr>
            <a:picLocks noChangeAspect="1" noChangeArrowheads="1"/>
          </p:cNvPicPr>
          <p:nvPr userDrawn="1"/>
        </p:nvPicPr>
        <p:blipFill>
          <a:blip r:embed="rId2"/>
          <a:srcRect/>
          <a:stretch>
            <a:fillRect/>
          </a:stretch>
        </p:blipFill>
        <p:spPr bwMode="auto">
          <a:xfrm>
            <a:off x="3559175" y="-23813"/>
            <a:ext cx="5243513" cy="3983038"/>
          </a:xfrm>
          <a:prstGeom prst="rect">
            <a:avLst/>
          </a:prstGeom>
          <a:noFill/>
          <a:ln w="9525">
            <a:noFill/>
            <a:miter lim="800000"/>
            <a:headEnd/>
            <a:tailEnd/>
          </a:ln>
        </p:spPr>
      </p:pic>
      <p:grpSp>
        <p:nvGrpSpPr>
          <p:cNvPr id="6" name="Group 3"/>
          <p:cNvGrpSpPr>
            <a:grpSpLocks/>
          </p:cNvGrpSpPr>
          <p:nvPr userDrawn="1"/>
        </p:nvGrpSpPr>
        <p:grpSpPr bwMode="auto">
          <a:xfrm>
            <a:off x="0" y="0"/>
            <a:ext cx="9144000" cy="6858000"/>
            <a:chOff x="0" y="0"/>
            <a:chExt cx="9144000" cy="6858000"/>
          </a:xfrm>
        </p:grpSpPr>
        <p:grpSp>
          <p:nvGrpSpPr>
            <p:cNvPr id="7" name="Group 4"/>
            <p:cNvGrpSpPr>
              <a:grpSpLocks/>
            </p:cNvGrpSpPr>
            <p:nvPr userDrawn="1"/>
          </p:nvGrpSpPr>
          <p:grpSpPr bwMode="auto">
            <a:xfrm>
              <a:off x="0" y="0"/>
              <a:ext cx="9144000" cy="6858000"/>
              <a:chOff x="0" y="0"/>
              <a:chExt cx="9144000" cy="6858000"/>
            </a:xfrm>
          </p:grpSpPr>
          <p:sp>
            <p:nvSpPr>
              <p:cNvPr id="12" name="Rectangle 9"/>
              <p:cNvSpPr/>
              <p:nvPr userDrawn="1"/>
            </p:nvSpPr>
            <p:spPr>
              <a:xfrm>
                <a:off x="0" y="0"/>
                <a:ext cx="9144000" cy="6858000"/>
              </a:xfrm>
              <a:custGeom>
                <a:avLst/>
                <a:gdLst/>
                <a:ahLst/>
                <a:cxnLst/>
                <a:rect l="l" t="t" r="r" b="b"/>
                <a:pathLst>
                  <a:path w="9144000" h="6858000">
                    <a:moveTo>
                      <a:pt x="0" y="0"/>
                    </a:moveTo>
                    <a:lnTo>
                      <a:pt x="4601077" y="0"/>
                    </a:lnTo>
                    <a:lnTo>
                      <a:pt x="4594036" y="9416"/>
                    </a:lnTo>
                    <a:cubicBezTo>
                      <a:pt x="4364275" y="349507"/>
                      <a:pt x="4230115" y="759492"/>
                      <a:pt x="4230115" y="1200811"/>
                    </a:cubicBezTo>
                    <a:cubicBezTo>
                      <a:pt x="4230115" y="2377663"/>
                      <a:pt x="5184142" y="3331690"/>
                      <a:pt x="6360994" y="3331690"/>
                    </a:cubicBezTo>
                    <a:cubicBezTo>
                      <a:pt x="7537846" y="3331690"/>
                      <a:pt x="8491873" y="2377663"/>
                      <a:pt x="8491873" y="1200811"/>
                    </a:cubicBezTo>
                    <a:cubicBezTo>
                      <a:pt x="8491873" y="759492"/>
                      <a:pt x="8357713" y="349507"/>
                      <a:pt x="8127953" y="9416"/>
                    </a:cubicBezTo>
                    <a:lnTo>
                      <a:pt x="8120911" y="0"/>
                    </a:lnTo>
                    <a:lnTo>
                      <a:pt x="9144000" y="0"/>
                    </a:lnTo>
                    <a:lnTo>
                      <a:pt x="9144000" y="6858000"/>
                    </a:lnTo>
                    <a:lnTo>
                      <a:pt x="0" y="6858000"/>
                    </a:lnTo>
                    <a:close/>
                  </a:path>
                </a:pathLst>
              </a:cu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3" name="Picture 7" descr="Transitions_light_blue_c.png"/>
              <p:cNvPicPr>
                <a:picLocks noChangeAspect="1"/>
              </p:cNvPicPr>
              <p:nvPr userDrawn="1"/>
            </p:nvPicPr>
            <p:blipFill>
              <a:blip r:embed="rId3"/>
              <a:srcRect/>
              <a:stretch>
                <a:fillRect/>
              </a:stretch>
            </p:blipFill>
            <p:spPr bwMode="auto">
              <a:xfrm>
                <a:off x="6762071" y="6180450"/>
                <a:ext cx="2023828" cy="394361"/>
              </a:xfrm>
              <a:prstGeom prst="rect">
                <a:avLst/>
              </a:prstGeom>
              <a:noFill/>
              <a:ln w="9525">
                <a:noFill/>
                <a:miter lim="800000"/>
                <a:headEnd/>
                <a:tailEnd/>
              </a:ln>
            </p:spPr>
          </p:pic>
        </p:grpSp>
        <p:cxnSp>
          <p:nvCxnSpPr>
            <p:cNvPr id="8" name="Straight Connector 5"/>
            <p:cNvCxnSpPr/>
            <p:nvPr userDrawn="1"/>
          </p:nvCxnSpPr>
          <p:spPr>
            <a:xfrm>
              <a:off x="346075" y="5991225"/>
              <a:ext cx="8451850" cy="0"/>
            </a:xfrm>
            <a:prstGeom prst="line">
              <a:avLst/>
            </a:prstGeom>
            <a:ln>
              <a:solidFill>
                <a:schemeClr val="accent6"/>
              </a:solidFill>
            </a:ln>
          </p:spPr>
          <p:style>
            <a:lnRef idx="1">
              <a:schemeClr val="dk1"/>
            </a:lnRef>
            <a:fillRef idx="0">
              <a:schemeClr val="dk1"/>
            </a:fillRef>
            <a:effectRef idx="0">
              <a:schemeClr val="dk1"/>
            </a:effectRef>
            <a:fontRef idx="minor">
              <a:schemeClr val="tx1"/>
            </a:fontRef>
          </p:style>
        </p:cxnSp>
      </p:grpSp>
      <p:sp>
        <p:nvSpPr>
          <p:cNvPr id="9" name="Title 1"/>
          <p:cNvSpPr>
            <a:spLocks noGrp="1"/>
          </p:cNvSpPr>
          <p:nvPr>
            <p:ph type="ctrTitle"/>
          </p:nvPr>
        </p:nvSpPr>
        <p:spPr>
          <a:xfrm>
            <a:off x="351312" y="3620534"/>
            <a:ext cx="8452231" cy="699781"/>
          </a:xfrm>
        </p:spPr>
        <p:txBody>
          <a:bodyPr anchor="t"/>
          <a:lstStyle>
            <a:lvl1pPr>
              <a:lnSpc>
                <a:spcPts val="4000"/>
              </a:lnSpc>
              <a:defRPr sz="3600">
                <a:solidFill>
                  <a:schemeClr val="accent1"/>
                </a:solidFill>
              </a:defRPr>
            </a:lvl1pPr>
          </a:lstStyle>
          <a:p>
            <a:r>
              <a:rPr lang="en-US" dirty="0" smtClean="0"/>
              <a:t>Click to edit Master title style</a:t>
            </a:r>
            <a:endParaRPr lang="en-US" dirty="0"/>
          </a:p>
        </p:txBody>
      </p:sp>
      <p:sp>
        <p:nvSpPr>
          <p:cNvPr id="10" name="Subtitle 2"/>
          <p:cNvSpPr>
            <a:spLocks noGrp="1"/>
          </p:cNvSpPr>
          <p:nvPr>
            <p:ph type="subTitle" idx="1"/>
          </p:nvPr>
        </p:nvSpPr>
        <p:spPr>
          <a:xfrm>
            <a:off x="351312" y="4296230"/>
            <a:ext cx="8452231" cy="904149"/>
          </a:xfrm>
        </p:spPr>
        <p:txBody>
          <a:bodyPr tIns="0"/>
          <a:lstStyle>
            <a:lvl1pPr marL="0" indent="0" algn="l">
              <a:lnSpc>
                <a:spcPts val="2200"/>
              </a:lnSpc>
              <a:spcAft>
                <a:spcPts val="0"/>
              </a:spcAft>
              <a:buNone/>
              <a:defRPr sz="1800">
                <a:solidFill>
                  <a:schemeClr val="accent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1" name="Content Placeholder 13"/>
          <p:cNvSpPr>
            <a:spLocks noGrp="1"/>
          </p:cNvSpPr>
          <p:nvPr>
            <p:ph sz="quarter" idx="10"/>
          </p:nvPr>
        </p:nvSpPr>
        <p:spPr>
          <a:xfrm>
            <a:off x="341788" y="6280786"/>
            <a:ext cx="5588374" cy="330200"/>
          </a:xfrm>
        </p:spPr>
        <p:txBody>
          <a:bodyPr/>
          <a:lstStyle>
            <a:lvl1pPr>
              <a:spcAft>
                <a:spcPts val="0"/>
              </a:spcAft>
              <a:defRPr>
                <a:solidFill>
                  <a:schemeClr val="accent5"/>
                </a:solidFill>
              </a:defRPr>
            </a:lvl1pPr>
            <a:lvl2pPr>
              <a:defRPr>
                <a:solidFill>
                  <a:schemeClr val="accent5"/>
                </a:solidFill>
              </a:defRPr>
            </a:lvl2pPr>
            <a:lvl3pPr>
              <a:defRPr>
                <a:solidFill>
                  <a:schemeClr val="accent5"/>
                </a:solidFill>
              </a:defRPr>
            </a:lvl3pPr>
            <a:lvl4pPr>
              <a:defRPr>
                <a:solidFill>
                  <a:schemeClr val="accent5"/>
                </a:solidFill>
              </a:defRPr>
            </a:lvl4pPr>
            <a:lvl5pPr>
              <a:defRPr>
                <a:solidFill>
                  <a:schemeClr val="accent5"/>
                </a:solidFill>
              </a:defRPr>
            </a:lvl5pPr>
          </a:lstStyle>
          <a:p>
            <a:pPr lvl="0"/>
            <a:r>
              <a:rPr lang="en-US" dirty="0" smtClean="0"/>
              <a:t>Click to edit Master text styles</a:t>
            </a:r>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41313" y="1600200"/>
            <a:ext cx="4038600" cy="4525963"/>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764088" y="1600200"/>
            <a:ext cx="4038600" cy="4525963"/>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Content Placeholder 7"/>
          <p:cNvSpPr>
            <a:spLocks noGrp="1"/>
          </p:cNvSpPr>
          <p:nvPr>
            <p:ph sz="quarter" idx="13"/>
          </p:nvPr>
        </p:nvSpPr>
        <p:spPr>
          <a:xfrm>
            <a:off x="342900" y="690722"/>
            <a:ext cx="8459788" cy="549368"/>
          </a:xfrm>
        </p:spPr>
        <p:txBody>
          <a:bodyPr/>
          <a:lstStyle>
            <a:lvl1pPr>
              <a:defRPr sz="1800">
                <a:solidFill>
                  <a:schemeClr val="tx2"/>
                </a:solidFill>
              </a:defRPr>
            </a:lvl1pPr>
            <a:lvl2pPr>
              <a:defRPr sz="1800">
                <a:solidFill>
                  <a:schemeClr val="tx2"/>
                </a:solidFill>
              </a:defRPr>
            </a:lvl2pPr>
            <a:lvl3pPr>
              <a:defRPr sz="1800">
                <a:solidFill>
                  <a:schemeClr val="tx2"/>
                </a:solidFill>
              </a:defRPr>
            </a:lvl3pPr>
            <a:lvl4pPr>
              <a:defRPr sz="1800">
                <a:solidFill>
                  <a:schemeClr val="tx2"/>
                </a:solidFill>
              </a:defRPr>
            </a:lvl4pPr>
            <a:lvl5pPr>
              <a:defRPr sz="1800">
                <a:solidFill>
                  <a:schemeClr val="tx2"/>
                </a:solidFill>
              </a:defRPr>
            </a:lvl5pPr>
          </a:lstStyle>
          <a:p>
            <a:pPr lvl="0"/>
            <a:r>
              <a:rPr lang="en-US" dirty="0" smtClean="0"/>
              <a:t>Click to edit Master text styles</a:t>
            </a:r>
          </a:p>
        </p:txBody>
      </p:sp>
      <p:sp>
        <p:nvSpPr>
          <p:cNvPr id="6" name="Slide Number Placeholder 6"/>
          <p:cNvSpPr>
            <a:spLocks noGrp="1"/>
          </p:cNvSpPr>
          <p:nvPr>
            <p:ph type="sldNum" sz="quarter" idx="14"/>
          </p:nvPr>
        </p:nvSpPr>
        <p:spPr/>
        <p:txBody>
          <a:bodyPr/>
          <a:lstStyle>
            <a:lvl1pPr>
              <a:defRPr>
                <a:solidFill>
                  <a:prstClr val="black"/>
                </a:solidFill>
              </a:defRPr>
            </a:lvl1pPr>
          </a:lstStyle>
          <a:p>
            <a:pPr>
              <a:defRPr/>
            </a:pPr>
            <a:fld id="{7043DF92-EFB4-402C-89C9-000FD943021F}" type="slidenum">
              <a:rPr lang="en-US"/>
              <a:pPr>
                <a:defRPr/>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41313" y="1535113"/>
            <a:ext cx="4040188" cy="639762"/>
          </a:xfrm>
        </p:spPr>
        <p:txBody>
          <a:bodyPr anchor="b"/>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341313" y="2174875"/>
            <a:ext cx="4040188" cy="3951288"/>
          </a:xfrm>
        </p:spPr>
        <p:txBody>
          <a:bodyPr/>
          <a:lstStyle>
            <a:lvl1pPr>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760913" y="1535113"/>
            <a:ext cx="4041775" cy="639762"/>
          </a:xfrm>
        </p:spPr>
        <p:txBody>
          <a:bodyPr anchor="b"/>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60913" y="2174875"/>
            <a:ext cx="4041775" cy="3951288"/>
          </a:xfrm>
        </p:spPr>
        <p:txBody>
          <a:bodyPr/>
          <a:lstStyle>
            <a:lvl1pPr>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7"/>
          <p:cNvSpPr>
            <a:spLocks noGrp="1"/>
          </p:cNvSpPr>
          <p:nvPr>
            <p:ph sz="quarter" idx="13"/>
          </p:nvPr>
        </p:nvSpPr>
        <p:spPr>
          <a:xfrm>
            <a:off x="342900" y="690722"/>
            <a:ext cx="8459788" cy="549368"/>
          </a:xfrm>
        </p:spPr>
        <p:txBody>
          <a:bodyPr/>
          <a:lstStyle>
            <a:lvl1pPr>
              <a:defRPr sz="1800">
                <a:solidFill>
                  <a:schemeClr val="tx2"/>
                </a:solidFill>
              </a:defRPr>
            </a:lvl1pPr>
            <a:lvl2pPr>
              <a:defRPr sz="1800">
                <a:solidFill>
                  <a:schemeClr val="tx2"/>
                </a:solidFill>
              </a:defRPr>
            </a:lvl2pPr>
            <a:lvl3pPr>
              <a:defRPr sz="1800">
                <a:solidFill>
                  <a:schemeClr val="tx2"/>
                </a:solidFill>
              </a:defRPr>
            </a:lvl3pPr>
            <a:lvl4pPr>
              <a:defRPr sz="1800">
                <a:solidFill>
                  <a:schemeClr val="tx2"/>
                </a:solidFill>
              </a:defRPr>
            </a:lvl4pPr>
            <a:lvl5pPr>
              <a:defRPr sz="1800">
                <a:solidFill>
                  <a:schemeClr val="tx2"/>
                </a:solidFill>
              </a:defRPr>
            </a:lvl5pPr>
          </a:lstStyle>
          <a:p>
            <a:pPr lvl="0"/>
            <a:r>
              <a:rPr lang="en-US" dirty="0" smtClean="0"/>
              <a:t>Click to edit Master text styles</a:t>
            </a:r>
          </a:p>
        </p:txBody>
      </p:sp>
      <p:sp>
        <p:nvSpPr>
          <p:cNvPr id="8" name="Slide Number Placeholder 8"/>
          <p:cNvSpPr>
            <a:spLocks noGrp="1"/>
          </p:cNvSpPr>
          <p:nvPr>
            <p:ph type="sldNum" sz="quarter" idx="14"/>
          </p:nvPr>
        </p:nvSpPr>
        <p:spPr/>
        <p:txBody>
          <a:bodyPr/>
          <a:lstStyle>
            <a:lvl1pPr>
              <a:defRPr>
                <a:solidFill>
                  <a:prstClr val="black"/>
                </a:solidFill>
              </a:defRPr>
            </a:lvl1pPr>
          </a:lstStyle>
          <a:p>
            <a:pPr>
              <a:defRPr/>
            </a:pPr>
            <a:fld id="{7CA81434-9541-432F-A8AA-49A6C4DB9AB9}"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Content Placeholder 7"/>
          <p:cNvSpPr>
            <a:spLocks noGrp="1"/>
          </p:cNvSpPr>
          <p:nvPr>
            <p:ph sz="quarter" idx="13"/>
          </p:nvPr>
        </p:nvSpPr>
        <p:spPr>
          <a:xfrm>
            <a:off x="342900" y="690722"/>
            <a:ext cx="8459788" cy="549368"/>
          </a:xfrm>
        </p:spPr>
        <p:txBody>
          <a:bodyPr/>
          <a:lstStyle>
            <a:lvl1pPr>
              <a:defRPr sz="1800">
                <a:solidFill>
                  <a:schemeClr val="tx2"/>
                </a:solidFill>
              </a:defRPr>
            </a:lvl1pPr>
            <a:lvl2pPr>
              <a:defRPr sz="1800">
                <a:solidFill>
                  <a:schemeClr val="tx2"/>
                </a:solidFill>
              </a:defRPr>
            </a:lvl2pPr>
            <a:lvl3pPr>
              <a:defRPr sz="1800">
                <a:solidFill>
                  <a:schemeClr val="tx2"/>
                </a:solidFill>
              </a:defRPr>
            </a:lvl3pPr>
            <a:lvl4pPr>
              <a:defRPr sz="1800">
                <a:solidFill>
                  <a:schemeClr val="tx2"/>
                </a:solidFill>
              </a:defRPr>
            </a:lvl4pPr>
            <a:lvl5pPr>
              <a:defRPr sz="1800">
                <a:solidFill>
                  <a:schemeClr val="tx2"/>
                </a:solidFill>
              </a:defRPr>
            </a:lvl5pPr>
          </a:lstStyle>
          <a:p>
            <a:pPr lvl="0"/>
            <a:r>
              <a:rPr lang="en-US" dirty="0" smtClean="0"/>
              <a:t>Click to edit Master text styles</a:t>
            </a:r>
          </a:p>
        </p:txBody>
      </p:sp>
      <p:sp>
        <p:nvSpPr>
          <p:cNvPr id="4" name="Slide Number Placeholder 4"/>
          <p:cNvSpPr>
            <a:spLocks noGrp="1"/>
          </p:cNvSpPr>
          <p:nvPr>
            <p:ph type="sldNum" sz="quarter" idx="14"/>
          </p:nvPr>
        </p:nvSpPr>
        <p:spPr/>
        <p:txBody>
          <a:bodyPr/>
          <a:lstStyle>
            <a:lvl1pPr>
              <a:defRPr>
                <a:solidFill>
                  <a:prstClr val="black"/>
                </a:solidFill>
              </a:defRPr>
            </a:lvl1pPr>
          </a:lstStyle>
          <a:p>
            <a:pPr>
              <a:defRPr/>
            </a:pPr>
            <a:fld id="{6F7E26E0-1B87-47B6-B531-820A17719FA3}"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White">
    <p:spTree>
      <p:nvGrpSpPr>
        <p:cNvPr id="1" name=""/>
        <p:cNvGrpSpPr/>
        <p:nvPr/>
      </p:nvGrpSpPr>
      <p:grpSpPr>
        <a:xfrm>
          <a:off x="0" y="0"/>
          <a:ext cx="0" cy="0"/>
          <a:chOff x="0" y="0"/>
          <a:chExt cx="0" cy="0"/>
        </a:xfrm>
      </p:grpSpPr>
      <p:pic>
        <p:nvPicPr>
          <p:cNvPr id="5" name="Picture 2" descr="\\.psf\Home\Desktop\flasks.jpg"/>
          <p:cNvPicPr>
            <a:picLocks noChangeAspect="1" noChangeArrowheads="1"/>
          </p:cNvPicPr>
          <p:nvPr userDrawn="1"/>
        </p:nvPicPr>
        <p:blipFill>
          <a:blip r:embed="rId2"/>
          <a:srcRect/>
          <a:stretch>
            <a:fillRect/>
          </a:stretch>
        </p:blipFill>
        <p:spPr bwMode="auto">
          <a:xfrm>
            <a:off x="4710113" y="112713"/>
            <a:ext cx="3533775" cy="3251200"/>
          </a:xfrm>
          <a:prstGeom prst="rect">
            <a:avLst/>
          </a:prstGeom>
          <a:noFill/>
          <a:ln w="9525">
            <a:noFill/>
            <a:miter lim="800000"/>
            <a:headEnd/>
            <a:tailEnd/>
          </a:ln>
        </p:spPr>
      </p:pic>
      <p:grpSp>
        <p:nvGrpSpPr>
          <p:cNvPr id="6" name="Group 14"/>
          <p:cNvGrpSpPr>
            <a:grpSpLocks/>
          </p:cNvGrpSpPr>
          <p:nvPr userDrawn="1"/>
        </p:nvGrpSpPr>
        <p:grpSpPr bwMode="auto">
          <a:xfrm>
            <a:off x="0" y="0"/>
            <a:ext cx="9144000" cy="6858000"/>
            <a:chOff x="0" y="0"/>
            <a:chExt cx="9144000" cy="6858000"/>
          </a:xfrm>
        </p:grpSpPr>
        <p:grpSp>
          <p:nvGrpSpPr>
            <p:cNvPr id="7" name="Group 16"/>
            <p:cNvGrpSpPr>
              <a:grpSpLocks/>
            </p:cNvGrpSpPr>
            <p:nvPr userDrawn="1"/>
          </p:nvGrpSpPr>
          <p:grpSpPr bwMode="auto">
            <a:xfrm>
              <a:off x="0" y="0"/>
              <a:ext cx="9144000" cy="6858000"/>
              <a:chOff x="0" y="0"/>
              <a:chExt cx="9144000" cy="6858000"/>
            </a:xfrm>
          </p:grpSpPr>
          <p:sp>
            <p:nvSpPr>
              <p:cNvPr id="12" name="Rectangle 9"/>
              <p:cNvSpPr/>
              <p:nvPr userDrawn="1"/>
            </p:nvSpPr>
            <p:spPr>
              <a:xfrm>
                <a:off x="0" y="0"/>
                <a:ext cx="9144000" cy="6858000"/>
              </a:xfrm>
              <a:custGeom>
                <a:avLst/>
                <a:gdLst/>
                <a:ahLst/>
                <a:cxnLst/>
                <a:rect l="l" t="t" r="r" b="b"/>
                <a:pathLst>
                  <a:path w="9144000" h="6858000">
                    <a:moveTo>
                      <a:pt x="0" y="0"/>
                    </a:moveTo>
                    <a:lnTo>
                      <a:pt x="4601077" y="0"/>
                    </a:lnTo>
                    <a:lnTo>
                      <a:pt x="4594036" y="9416"/>
                    </a:lnTo>
                    <a:cubicBezTo>
                      <a:pt x="4364275" y="349507"/>
                      <a:pt x="4230115" y="759492"/>
                      <a:pt x="4230115" y="1200811"/>
                    </a:cubicBezTo>
                    <a:cubicBezTo>
                      <a:pt x="4230115" y="2377663"/>
                      <a:pt x="5184142" y="3331690"/>
                      <a:pt x="6360994" y="3331690"/>
                    </a:cubicBezTo>
                    <a:cubicBezTo>
                      <a:pt x="7537846" y="3331690"/>
                      <a:pt x="8491873" y="2377663"/>
                      <a:pt x="8491873" y="1200811"/>
                    </a:cubicBezTo>
                    <a:cubicBezTo>
                      <a:pt x="8491873" y="759492"/>
                      <a:pt x="8357713" y="349507"/>
                      <a:pt x="8127953" y="9416"/>
                    </a:cubicBezTo>
                    <a:lnTo>
                      <a:pt x="8120911" y="0"/>
                    </a:lnTo>
                    <a:lnTo>
                      <a:pt x="9144000" y="0"/>
                    </a:lnTo>
                    <a:lnTo>
                      <a:pt x="9144000" y="6858000"/>
                    </a:lnTo>
                    <a:lnTo>
                      <a:pt x="0" y="6858000"/>
                    </a:lnTo>
                    <a:close/>
                  </a:path>
                </a:pathLst>
              </a:cu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3" name="Picture 19" descr="Transitions_light_blue_c.png"/>
              <p:cNvPicPr>
                <a:picLocks noChangeAspect="1"/>
              </p:cNvPicPr>
              <p:nvPr userDrawn="1"/>
            </p:nvPicPr>
            <p:blipFill>
              <a:blip r:embed="rId3"/>
              <a:srcRect/>
              <a:stretch>
                <a:fillRect/>
              </a:stretch>
            </p:blipFill>
            <p:spPr bwMode="auto">
              <a:xfrm>
                <a:off x="6762071" y="6180450"/>
                <a:ext cx="2023828" cy="394361"/>
              </a:xfrm>
              <a:prstGeom prst="rect">
                <a:avLst/>
              </a:prstGeom>
              <a:noFill/>
              <a:ln w="9525">
                <a:noFill/>
                <a:miter lim="800000"/>
                <a:headEnd/>
                <a:tailEnd/>
              </a:ln>
            </p:spPr>
          </p:pic>
        </p:grpSp>
        <p:cxnSp>
          <p:nvCxnSpPr>
            <p:cNvPr id="8" name="Straight Connector 17"/>
            <p:cNvCxnSpPr/>
            <p:nvPr userDrawn="1"/>
          </p:nvCxnSpPr>
          <p:spPr>
            <a:xfrm>
              <a:off x="346075" y="5991225"/>
              <a:ext cx="8451850" cy="0"/>
            </a:xfrm>
            <a:prstGeom prst="line">
              <a:avLst/>
            </a:prstGeom>
            <a:ln>
              <a:solidFill>
                <a:schemeClr val="accent6"/>
              </a:solidFill>
            </a:ln>
          </p:spPr>
          <p:style>
            <a:lnRef idx="1">
              <a:schemeClr val="dk1"/>
            </a:lnRef>
            <a:fillRef idx="0">
              <a:schemeClr val="dk1"/>
            </a:fillRef>
            <a:effectRef idx="0">
              <a:schemeClr val="dk1"/>
            </a:effectRef>
            <a:fontRef idx="minor">
              <a:schemeClr val="tx1"/>
            </a:fontRef>
          </p:style>
        </p:cxnSp>
      </p:grpSp>
      <p:cxnSp>
        <p:nvCxnSpPr>
          <p:cNvPr id="14" name="Straight Connector 15"/>
          <p:cNvCxnSpPr/>
          <p:nvPr userDrawn="1"/>
        </p:nvCxnSpPr>
        <p:spPr>
          <a:xfrm>
            <a:off x="274638" y="5989638"/>
            <a:ext cx="8451850" cy="0"/>
          </a:xfrm>
          <a:prstGeom prst="line">
            <a:avLst/>
          </a:prstGeom>
          <a:ln>
            <a:solidFill>
              <a:schemeClr val="accent6"/>
            </a:solidFill>
          </a:ln>
        </p:spPr>
        <p:style>
          <a:lnRef idx="1">
            <a:schemeClr val="dk1"/>
          </a:lnRef>
          <a:fillRef idx="0">
            <a:schemeClr val="dk1"/>
          </a:fillRef>
          <a:effectRef idx="0">
            <a:schemeClr val="dk1"/>
          </a:effectRef>
          <a:fontRef idx="minor">
            <a:schemeClr val="tx1"/>
          </a:fontRef>
        </p:style>
      </p:cxnSp>
      <p:cxnSp>
        <p:nvCxnSpPr>
          <p:cNvPr id="15" name="Straight Connector 13"/>
          <p:cNvCxnSpPr/>
          <p:nvPr userDrawn="1"/>
        </p:nvCxnSpPr>
        <p:spPr>
          <a:xfrm>
            <a:off x="346075" y="5991225"/>
            <a:ext cx="8451850" cy="0"/>
          </a:xfrm>
          <a:prstGeom prst="line">
            <a:avLst/>
          </a:prstGeom>
          <a:ln>
            <a:solidFill>
              <a:schemeClr val="accent6"/>
            </a:solidFill>
          </a:ln>
        </p:spPr>
        <p:style>
          <a:lnRef idx="1">
            <a:schemeClr val="dk1"/>
          </a:lnRef>
          <a:fillRef idx="0">
            <a:schemeClr val="dk1"/>
          </a:fillRef>
          <a:effectRef idx="0">
            <a:schemeClr val="dk1"/>
          </a:effectRef>
          <a:fontRef idx="minor">
            <a:schemeClr val="tx1"/>
          </a:fontRef>
        </p:style>
      </p:cxnSp>
      <p:sp>
        <p:nvSpPr>
          <p:cNvPr id="9" name="Title 1"/>
          <p:cNvSpPr>
            <a:spLocks noGrp="1"/>
          </p:cNvSpPr>
          <p:nvPr>
            <p:ph type="ctrTitle"/>
          </p:nvPr>
        </p:nvSpPr>
        <p:spPr>
          <a:xfrm>
            <a:off x="351312" y="3620534"/>
            <a:ext cx="8452231" cy="699781"/>
          </a:xfrm>
        </p:spPr>
        <p:txBody>
          <a:bodyPr anchor="t"/>
          <a:lstStyle>
            <a:lvl1pPr>
              <a:lnSpc>
                <a:spcPts val="4000"/>
              </a:lnSpc>
              <a:defRPr sz="3600">
                <a:solidFill>
                  <a:schemeClr val="accent2"/>
                </a:solidFill>
              </a:defRPr>
            </a:lvl1pPr>
          </a:lstStyle>
          <a:p>
            <a:r>
              <a:rPr lang="en-US" dirty="0" smtClean="0"/>
              <a:t>Click to edit Master title style</a:t>
            </a:r>
            <a:endParaRPr lang="en-US" dirty="0"/>
          </a:p>
        </p:txBody>
      </p:sp>
      <p:sp>
        <p:nvSpPr>
          <p:cNvPr id="10" name="Subtitle 2"/>
          <p:cNvSpPr>
            <a:spLocks noGrp="1"/>
          </p:cNvSpPr>
          <p:nvPr>
            <p:ph type="subTitle" idx="1"/>
          </p:nvPr>
        </p:nvSpPr>
        <p:spPr>
          <a:xfrm>
            <a:off x="351312" y="4296230"/>
            <a:ext cx="8452231" cy="904149"/>
          </a:xfrm>
        </p:spPr>
        <p:txBody>
          <a:bodyPr tIns="0"/>
          <a:lstStyle>
            <a:lvl1pPr marL="0" indent="0" algn="l">
              <a:lnSpc>
                <a:spcPts val="2200"/>
              </a:lnSpc>
              <a:spcAft>
                <a:spcPts val="0"/>
              </a:spcAft>
              <a:buNone/>
              <a:defRPr sz="1800">
                <a:solidFill>
                  <a:schemeClr val="accent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1" name="Content Placeholder 13"/>
          <p:cNvSpPr>
            <a:spLocks noGrp="1"/>
          </p:cNvSpPr>
          <p:nvPr>
            <p:ph sz="quarter" idx="10"/>
          </p:nvPr>
        </p:nvSpPr>
        <p:spPr>
          <a:xfrm>
            <a:off x="341788" y="6280786"/>
            <a:ext cx="5588374" cy="330200"/>
          </a:xfrm>
        </p:spPr>
        <p:txBody>
          <a:bodyPr/>
          <a:lstStyle>
            <a:lvl1pPr>
              <a:spcAft>
                <a:spcPts val="0"/>
              </a:spcAft>
              <a:defRPr>
                <a:solidFill>
                  <a:schemeClr val="accent5"/>
                </a:solidFill>
              </a:defRPr>
            </a:lvl1pPr>
            <a:lvl2pPr>
              <a:defRPr>
                <a:solidFill>
                  <a:schemeClr val="accent5"/>
                </a:solidFill>
              </a:defRPr>
            </a:lvl2pPr>
            <a:lvl3pPr>
              <a:defRPr>
                <a:solidFill>
                  <a:schemeClr val="accent5"/>
                </a:solidFill>
              </a:defRPr>
            </a:lvl3pPr>
            <a:lvl4pPr>
              <a:defRPr>
                <a:solidFill>
                  <a:schemeClr val="accent5"/>
                </a:solidFill>
              </a:defRPr>
            </a:lvl4pPr>
            <a:lvl5pPr>
              <a:defRPr>
                <a:solidFill>
                  <a:schemeClr val="accent5"/>
                </a:solidFill>
              </a:defRPr>
            </a:lvl5pPr>
          </a:lstStyle>
          <a:p>
            <a:pPr lvl="0"/>
            <a:r>
              <a:rPr lang="en-US" dirty="0" smtClean="0"/>
              <a:t>Click to edit Master text styles</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5_Title Slide White">
    <p:bg>
      <p:bgPr>
        <a:solidFill>
          <a:schemeClr val="bg1">
            <a:alpha val="3137"/>
          </a:schemeClr>
        </a:solidFill>
        <a:effectLst/>
      </p:bgPr>
    </p:bg>
    <p:spTree>
      <p:nvGrpSpPr>
        <p:cNvPr id="1" name=""/>
        <p:cNvGrpSpPr/>
        <p:nvPr/>
      </p:nvGrpSpPr>
      <p:grpSpPr>
        <a:xfrm>
          <a:off x="0" y="0"/>
          <a:ext cx="0" cy="0"/>
          <a:chOff x="0" y="0"/>
          <a:chExt cx="0" cy="0"/>
        </a:xfrm>
      </p:grpSpPr>
      <p:pic>
        <p:nvPicPr>
          <p:cNvPr id="5" name="Picture 13" descr="103322869.jpg"/>
          <p:cNvPicPr>
            <a:picLocks noChangeAspect="1"/>
          </p:cNvPicPr>
          <p:nvPr userDrawn="1"/>
        </p:nvPicPr>
        <p:blipFill>
          <a:blip r:embed="rId2"/>
          <a:srcRect/>
          <a:stretch>
            <a:fillRect/>
          </a:stretch>
        </p:blipFill>
        <p:spPr bwMode="auto">
          <a:xfrm>
            <a:off x="4027488" y="-409575"/>
            <a:ext cx="4772025" cy="7164388"/>
          </a:xfrm>
          <a:prstGeom prst="rect">
            <a:avLst/>
          </a:prstGeom>
          <a:noFill/>
          <a:ln w="9525">
            <a:noFill/>
            <a:miter lim="800000"/>
            <a:headEnd/>
            <a:tailEnd/>
          </a:ln>
        </p:spPr>
      </p:pic>
      <p:grpSp>
        <p:nvGrpSpPr>
          <p:cNvPr id="6" name="Group 12"/>
          <p:cNvGrpSpPr>
            <a:grpSpLocks/>
          </p:cNvGrpSpPr>
          <p:nvPr userDrawn="1"/>
        </p:nvGrpSpPr>
        <p:grpSpPr bwMode="auto">
          <a:xfrm>
            <a:off x="0" y="0"/>
            <a:ext cx="9144000" cy="6858000"/>
            <a:chOff x="0" y="0"/>
            <a:chExt cx="9144000" cy="6858000"/>
          </a:xfrm>
        </p:grpSpPr>
        <p:grpSp>
          <p:nvGrpSpPr>
            <p:cNvPr id="7" name="Group 14"/>
            <p:cNvGrpSpPr>
              <a:grpSpLocks/>
            </p:cNvGrpSpPr>
            <p:nvPr userDrawn="1"/>
          </p:nvGrpSpPr>
          <p:grpSpPr bwMode="auto">
            <a:xfrm>
              <a:off x="0" y="0"/>
              <a:ext cx="9144000" cy="6858000"/>
              <a:chOff x="0" y="0"/>
              <a:chExt cx="9144000" cy="6858000"/>
            </a:xfrm>
          </p:grpSpPr>
          <p:sp>
            <p:nvSpPr>
              <p:cNvPr id="12" name="Rectangle 9"/>
              <p:cNvSpPr/>
              <p:nvPr userDrawn="1"/>
            </p:nvSpPr>
            <p:spPr>
              <a:xfrm>
                <a:off x="0" y="0"/>
                <a:ext cx="9144000" cy="6858000"/>
              </a:xfrm>
              <a:custGeom>
                <a:avLst/>
                <a:gdLst/>
                <a:ahLst/>
                <a:cxnLst/>
                <a:rect l="l" t="t" r="r" b="b"/>
                <a:pathLst>
                  <a:path w="9144000" h="6858000">
                    <a:moveTo>
                      <a:pt x="0" y="0"/>
                    </a:moveTo>
                    <a:lnTo>
                      <a:pt x="4601077" y="0"/>
                    </a:lnTo>
                    <a:lnTo>
                      <a:pt x="4594036" y="9416"/>
                    </a:lnTo>
                    <a:cubicBezTo>
                      <a:pt x="4364275" y="349507"/>
                      <a:pt x="4230115" y="759492"/>
                      <a:pt x="4230115" y="1200811"/>
                    </a:cubicBezTo>
                    <a:cubicBezTo>
                      <a:pt x="4230115" y="2377663"/>
                      <a:pt x="5184142" y="3331690"/>
                      <a:pt x="6360994" y="3331690"/>
                    </a:cubicBezTo>
                    <a:cubicBezTo>
                      <a:pt x="7537846" y="3331690"/>
                      <a:pt x="8491873" y="2377663"/>
                      <a:pt x="8491873" y="1200811"/>
                    </a:cubicBezTo>
                    <a:cubicBezTo>
                      <a:pt x="8491873" y="759492"/>
                      <a:pt x="8357713" y="349507"/>
                      <a:pt x="8127953" y="9416"/>
                    </a:cubicBezTo>
                    <a:lnTo>
                      <a:pt x="8120911" y="0"/>
                    </a:lnTo>
                    <a:lnTo>
                      <a:pt x="9144000" y="0"/>
                    </a:lnTo>
                    <a:lnTo>
                      <a:pt x="9144000" y="6858000"/>
                    </a:lnTo>
                    <a:lnTo>
                      <a:pt x="0" y="6858000"/>
                    </a:lnTo>
                    <a:close/>
                  </a:path>
                </a:pathLst>
              </a:cu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3" name="Picture 17" descr="Transitions_light_blue_c.png"/>
              <p:cNvPicPr>
                <a:picLocks noChangeAspect="1"/>
              </p:cNvPicPr>
              <p:nvPr userDrawn="1"/>
            </p:nvPicPr>
            <p:blipFill>
              <a:blip r:embed="rId3"/>
              <a:srcRect/>
              <a:stretch>
                <a:fillRect/>
              </a:stretch>
            </p:blipFill>
            <p:spPr bwMode="auto">
              <a:xfrm>
                <a:off x="6762071" y="6180450"/>
                <a:ext cx="2023828" cy="394361"/>
              </a:xfrm>
              <a:prstGeom prst="rect">
                <a:avLst/>
              </a:prstGeom>
              <a:noFill/>
              <a:ln w="9525">
                <a:noFill/>
                <a:miter lim="800000"/>
                <a:headEnd/>
                <a:tailEnd/>
              </a:ln>
            </p:spPr>
          </p:pic>
        </p:grpSp>
        <p:cxnSp>
          <p:nvCxnSpPr>
            <p:cNvPr id="8" name="Straight Connector 15"/>
            <p:cNvCxnSpPr/>
            <p:nvPr userDrawn="1"/>
          </p:nvCxnSpPr>
          <p:spPr>
            <a:xfrm>
              <a:off x="346075" y="5991225"/>
              <a:ext cx="8451850" cy="0"/>
            </a:xfrm>
            <a:prstGeom prst="line">
              <a:avLst/>
            </a:prstGeom>
            <a:ln>
              <a:solidFill>
                <a:schemeClr val="accent6"/>
              </a:solidFill>
            </a:ln>
          </p:spPr>
          <p:style>
            <a:lnRef idx="1">
              <a:schemeClr val="dk1"/>
            </a:lnRef>
            <a:fillRef idx="0">
              <a:schemeClr val="dk1"/>
            </a:fillRef>
            <a:effectRef idx="0">
              <a:schemeClr val="dk1"/>
            </a:effectRef>
            <a:fontRef idx="minor">
              <a:schemeClr val="tx1"/>
            </a:fontRef>
          </p:style>
        </p:cxnSp>
      </p:grpSp>
      <p:sp>
        <p:nvSpPr>
          <p:cNvPr id="9" name="Title 1"/>
          <p:cNvSpPr>
            <a:spLocks noGrp="1"/>
          </p:cNvSpPr>
          <p:nvPr>
            <p:ph type="ctrTitle"/>
          </p:nvPr>
        </p:nvSpPr>
        <p:spPr>
          <a:xfrm>
            <a:off x="351312" y="3620534"/>
            <a:ext cx="8452231" cy="699781"/>
          </a:xfrm>
        </p:spPr>
        <p:txBody>
          <a:bodyPr anchor="t"/>
          <a:lstStyle>
            <a:lvl1pPr>
              <a:lnSpc>
                <a:spcPts val="4000"/>
              </a:lnSpc>
              <a:defRPr sz="3600">
                <a:solidFill>
                  <a:schemeClr val="accent2"/>
                </a:solidFill>
              </a:defRPr>
            </a:lvl1pPr>
          </a:lstStyle>
          <a:p>
            <a:r>
              <a:rPr lang="en-US" dirty="0" smtClean="0"/>
              <a:t>Click to edit Master title style</a:t>
            </a:r>
            <a:endParaRPr lang="en-US" dirty="0"/>
          </a:p>
        </p:txBody>
      </p:sp>
      <p:sp>
        <p:nvSpPr>
          <p:cNvPr id="10" name="Subtitle 2"/>
          <p:cNvSpPr>
            <a:spLocks noGrp="1"/>
          </p:cNvSpPr>
          <p:nvPr>
            <p:ph type="subTitle" idx="1"/>
          </p:nvPr>
        </p:nvSpPr>
        <p:spPr>
          <a:xfrm>
            <a:off x="351312" y="4296230"/>
            <a:ext cx="8452231" cy="904149"/>
          </a:xfrm>
        </p:spPr>
        <p:txBody>
          <a:bodyPr tIns="0"/>
          <a:lstStyle>
            <a:lvl1pPr marL="0" indent="0" algn="l">
              <a:lnSpc>
                <a:spcPts val="2200"/>
              </a:lnSpc>
              <a:spcAft>
                <a:spcPts val="0"/>
              </a:spcAft>
              <a:buNone/>
              <a:defRPr sz="1800">
                <a:solidFill>
                  <a:schemeClr val="accent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1" name="Content Placeholder 13"/>
          <p:cNvSpPr>
            <a:spLocks noGrp="1"/>
          </p:cNvSpPr>
          <p:nvPr>
            <p:ph sz="quarter" idx="10"/>
          </p:nvPr>
        </p:nvSpPr>
        <p:spPr>
          <a:xfrm>
            <a:off x="341788" y="6280786"/>
            <a:ext cx="5588374" cy="330200"/>
          </a:xfrm>
        </p:spPr>
        <p:txBody>
          <a:bodyPr/>
          <a:lstStyle>
            <a:lvl1pPr>
              <a:spcAft>
                <a:spcPts val="0"/>
              </a:spcAft>
              <a:defRPr>
                <a:solidFill>
                  <a:schemeClr val="accent5"/>
                </a:solidFill>
              </a:defRPr>
            </a:lvl1pPr>
            <a:lvl2pPr>
              <a:defRPr>
                <a:solidFill>
                  <a:schemeClr val="accent5"/>
                </a:solidFill>
              </a:defRPr>
            </a:lvl2pPr>
            <a:lvl3pPr>
              <a:defRPr>
                <a:solidFill>
                  <a:schemeClr val="accent5"/>
                </a:solidFill>
              </a:defRPr>
            </a:lvl3pPr>
            <a:lvl4pPr>
              <a:defRPr>
                <a:solidFill>
                  <a:schemeClr val="accent5"/>
                </a:solidFill>
              </a:defRPr>
            </a:lvl4pPr>
            <a:lvl5pPr>
              <a:defRPr>
                <a:solidFill>
                  <a:schemeClr val="accent5"/>
                </a:solidFill>
              </a:defRPr>
            </a:lvl5pPr>
          </a:lstStyle>
          <a:p>
            <a:pPr lvl="0"/>
            <a:r>
              <a:rPr lang="en-US" dirty="0" smtClean="0"/>
              <a:t>Click to edit Master text styles</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4_Title Slide White">
    <p:spTree>
      <p:nvGrpSpPr>
        <p:cNvPr id="1" name=""/>
        <p:cNvGrpSpPr/>
        <p:nvPr/>
      </p:nvGrpSpPr>
      <p:grpSpPr>
        <a:xfrm>
          <a:off x="0" y="0"/>
          <a:ext cx="0" cy="0"/>
          <a:chOff x="0" y="0"/>
          <a:chExt cx="0" cy="0"/>
        </a:xfrm>
      </p:grpSpPr>
      <p:pic>
        <p:nvPicPr>
          <p:cNvPr id="5" name="Picture 7"/>
          <p:cNvPicPr>
            <a:picLocks noChangeAspect="1"/>
          </p:cNvPicPr>
          <p:nvPr userDrawn="1"/>
        </p:nvPicPr>
        <p:blipFill>
          <a:blip r:embed="rId2"/>
          <a:srcRect/>
          <a:stretch>
            <a:fillRect/>
          </a:stretch>
        </p:blipFill>
        <p:spPr bwMode="auto">
          <a:xfrm>
            <a:off x="4354513" y="-381000"/>
            <a:ext cx="4268787" cy="3810000"/>
          </a:xfrm>
          <a:prstGeom prst="rect">
            <a:avLst/>
          </a:prstGeom>
          <a:noFill/>
          <a:ln w="9525">
            <a:noFill/>
            <a:miter lim="800000"/>
            <a:headEnd/>
            <a:tailEnd/>
          </a:ln>
        </p:spPr>
      </p:pic>
      <p:grpSp>
        <p:nvGrpSpPr>
          <p:cNvPr id="6" name="Group 12"/>
          <p:cNvGrpSpPr>
            <a:grpSpLocks/>
          </p:cNvGrpSpPr>
          <p:nvPr userDrawn="1"/>
        </p:nvGrpSpPr>
        <p:grpSpPr bwMode="auto">
          <a:xfrm>
            <a:off x="0" y="0"/>
            <a:ext cx="9144000" cy="6858000"/>
            <a:chOff x="0" y="0"/>
            <a:chExt cx="9144000" cy="6858000"/>
          </a:xfrm>
        </p:grpSpPr>
        <p:grpSp>
          <p:nvGrpSpPr>
            <p:cNvPr id="7" name="Group 13"/>
            <p:cNvGrpSpPr>
              <a:grpSpLocks/>
            </p:cNvGrpSpPr>
            <p:nvPr userDrawn="1"/>
          </p:nvGrpSpPr>
          <p:grpSpPr bwMode="auto">
            <a:xfrm>
              <a:off x="0" y="0"/>
              <a:ext cx="9144000" cy="6858000"/>
              <a:chOff x="0" y="0"/>
              <a:chExt cx="9144000" cy="6858000"/>
            </a:xfrm>
          </p:grpSpPr>
          <p:sp>
            <p:nvSpPr>
              <p:cNvPr id="12" name="Rectangle 9"/>
              <p:cNvSpPr/>
              <p:nvPr userDrawn="1"/>
            </p:nvSpPr>
            <p:spPr>
              <a:xfrm>
                <a:off x="0" y="0"/>
                <a:ext cx="9144000" cy="6858000"/>
              </a:xfrm>
              <a:custGeom>
                <a:avLst/>
                <a:gdLst/>
                <a:ahLst/>
                <a:cxnLst/>
                <a:rect l="l" t="t" r="r" b="b"/>
                <a:pathLst>
                  <a:path w="9144000" h="6858000">
                    <a:moveTo>
                      <a:pt x="0" y="0"/>
                    </a:moveTo>
                    <a:lnTo>
                      <a:pt x="4601077" y="0"/>
                    </a:lnTo>
                    <a:lnTo>
                      <a:pt x="4594036" y="9416"/>
                    </a:lnTo>
                    <a:cubicBezTo>
                      <a:pt x="4364275" y="349507"/>
                      <a:pt x="4230115" y="759492"/>
                      <a:pt x="4230115" y="1200811"/>
                    </a:cubicBezTo>
                    <a:cubicBezTo>
                      <a:pt x="4230115" y="2377663"/>
                      <a:pt x="5184142" y="3331690"/>
                      <a:pt x="6360994" y="3331690"/>
                    </a:cubicBezTo>
                    <a:cubicBezTo>
                      <a:pt x="7537846" y="3331690"/>
                      <a:pt x="8491873" y="2377663"/>
                      <a:pt x="8491873" y="1200811"/>
                    </a:cubicBezTo>
                    <a:cubicBezTo>
                      <a:pt x="8491873" y="759492"/>
                      <a:pt x="8357713" y="349507"/>
                      <a:pt x="8127953" y="9416"/>
                    </a:cubicBezTo>
                    <a:lnTo>
                      <a:pt x="8120911" y="0"/>
                    </a:lnTo>
                    <a:lnTo>
                      <a:pt x="9144000" y="0"/>
                    </a:lnTo>
                    <a:lnTo>
                      <a:pt x="9144000" y="6858000"/>
                    </a:lnTo>
                    <a:lnTo>
                      <a:pt x="0" y="6858000"/>
                    </a:lnTo>
                    <a:close/>
                  </a:path>
                </a:pathLst>
              </a:cu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3" name="Picture 17" descr="Transitions_light_blue_c.png"/>
              <p:cNvPicPr>
                <a:picLocks noChangeAspect="1"/>
              </p:cNvPicPr>
              <p:nvPr userDrawn="1"/>
            </p:nvPicPr>
            <p:blipFill>
              <a:blip r:embed="rId3"/>
              <a:srcRect/>
              <a:stretch>
                <a:fillRect/>
              </a:stretch>
            </p:blipFill>
            <p:spPr bwMode="auto">
              <a:xfrm>
                <a:off x="6762071" y="6180450"/>
                <a:ext cx="2023828" cy="394361"/>
              </a:xfrm>
              <a:prstGeom prst="rect">
                <a:avLst/>
              </a:prstGeom>
              <a:noFill/>
              <a:ln w="9525">
                <a:noFill/>
                <a:miter lim="800000"/>
                <a:headEnd/>
                <a:tailEnd/>
              </a:ln>
            </p:spPr>
          </p:pic>
        </p:grpSp>
        <p:cxnSp>
          <p:nvCxnSpPr>
            <p:cNvPr id="8" name="Straight Connector 15"/>
            <p:cNvCxnSpPr/>
            <p:nvPr userDrawn="1"/>
          </p:nvCxnSpPr>
          <p:spPr>
            <a:xfrm>
              <a:off x="346075" y="5991225"/>
              <a:ext cx="8451850" cy="0"/>
            </a:xfrm>
            <a:prstGeom prst="line">
              <a:avLst/>
            </a:prstGeom>
            <a:ln>
              <a:solidFill>
                <a:schemeClr val="accent6"/>
              </a:solidFill>
            </a:ln>
          </p:spPr>
          <p:style>
            <a:lnRef idx="1">
              <a:schemeClr val="dk1"/>
            </a:lnRef>
            <a:fillRef idx="0">
              <a:schemeClr val="dk1"/>
            </a:fillRef>
            <a:effectRef idx="0">
              <a:schemeClr val="dk1"/>
            </a:effectRef>
            <a:fontRef idx="minor">
              <a:schemeClr val="tx1"/>
            </a:fontRef>
          </p:style>
        </p:cxnSp>
      </p:grpSp>
      <p:cxnSp>
        <p:nvCxnSpPr>
          <p:cNvPr id="14" name="Straight Connector 14"/>
          <p:cNvCxnSpPr/>
          <p:nvPr userDrawn="1"/>
        </p:nvCxnSpPr>
        <p:spPr>
          <a:xfrm>
            <a:off x="347663" y="5989638"/>
            <a:ext cx="8451850" cy="0"/>
          </a:xfrm>
          <a:prstGeom prst="line">
            <a:avLst/>
          </a:prstGeom>
          <a:ln>
            <a:solidFill>
              <a:schemeClr val="accent6"/>
            </a:solidFill>
          </a:ln>
        </p:spPr>
        <p:style>
          <a:lnRef idx="1">
            <a:schemeClr val="dk1"/>
          </a:lnRef>
          <a:fillRef idx="0">
            <a:schemeClr val="dk1"/>
          </a:fillRef>
          <a:effectRef idx="0">
            <a:schemeClr val="dk1"/>
          </a:effectRef>
          <a:fontRef idx="minor">
            <a:schemeClr val="tx1"/>
          </a:fontRef>
        </p:style>
      </p:cxnSp>
      <p:sp>
        <p:nvSpPr>
          <p:cNvPr id="9" name="Title 1"/>
          <p:cNvSpPr>
            <a:spLocks noGrp="1"/>
          </p:cNvSpPr>
          <p:nvPr>
            <p:ph type="ctrTitle"/>
          </p:nvPr>
        </p:nvSpPr>
        <p:spPr>
          <a:xfrm>
            <a:off x="351312" y="3620534"/>
            <a:ext cx="8452231" cy="699781"/>
          </a:xfrm>
        </p:spPr>
        <p:txBody>
          <a:bodyPr anchor="t"/>
          <a:lstStyle>
            <a:lvl1pPr>
              <a:lnSpc>
                <a:spcPts val="4000"/>
              </a:lnSpc>
              <a:defRPr sz="3600">
                <a:solidFill>
                  <a:schemeClr val="accent2"/>
                </a:solidFill>
              </a:defRPr>
            </a:lvl1pPr>
          </a:lstStyle>
          <a:p>
            <a:r>
              <a:rPr lang="en-US" dirty="0" smtClean="0"/>
              <a:t>Click to edit Master title style</a:t>
            </a:r>
            <a:endParaRPr lang="en-US" dirty="0"/>
          </a:p>
        </p:txBody>
      </p:sp>
      <p:sp>
        <p:nvSpPr>
          <p:cNvPr id="10" name="Subtitle 2"/>
          <p:cNvSpPr>
            <a:spLocks noGrp="1"/>
          </p:cNvSpPr>
          <p:nvPr>
            <p:ph type="subTitle" idx="1"/>
          </p:nvPr>
        </p:nvSpPr>
        <p:spPr>
          <a:xfrm>
            <a:off x="351312" y="4296230"/>
            <a:ext cx="8452231" cy="904149"/>
          </a:xfrm>
        </p:spPr>
        <p:txBody>
          <a:bodyPr tIns="0"/>
          <a:lstStyle>
            <a:lvl1pPr marL="0" indent="0" algn="l">
              <a:lnSpc>
                <a:spcPts val="2200"/>
              </a:lnSpc>
              <a:spcAft>
                <a:spcPts val="0"/>
              </a:spcAft>
              <a:buNone/>
              <a:defRPr sz="1800">
                <a:solidFill>
                  <a:schemeClr val="accent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1" name="Content Placeholder 13"/>
          <p:cNvSpPr>
            <a:spLocks noGrp="1"/>
          </p:cNvSpPr>
          <p:nvPr>
            <p:ph sz="quarter" idx="10"/>
          </p:nvPr>
        </p:nvSpPr>
        <p:spPr>
          <a:xfrm>
            <a:off x="341788" y="6280786"/>
            <a:ext cx="5588374" cy="330200"/>
          </a:xfrm>
        </p:spPr>
        <p:txBody>
          <a:bodyPr/>
          <a:lstStyle>
            <a:lvl1pPr>
              <a:spcAft>
                <a:spcPts val="0"/>
              </a:spcAft>
              <a:defRPr>
                <a:solidFill>
                  <a:schemeClr val="accent5"/>
                </a:solidFill>
              </a:defRPr>
            </a:lvl1pPr>
            <a:lvl2pPr>
              <a:defRPr>
                <a:solidFill>
                  <a:schemeClr val="accent5"/>
                </a:solidFill>
              </a:defRPr>
            </a:lvl2pPr>
            <a:lvl3pPr>
              <a:defRPr>
                <a:solidFill>
                  <a:schemeClr val="accent5"/>
                </a:solidFill>
              </a:defRPr>
            </a:lvl3pPr>
            <a:lvl4pPr>
              <a:defRPr>
                <a:solidFill>
                  <a:schemeClr val="accent5"/>
                </a:solidFill>
              </a:defRPr>
            </a:lvl4pPr>
            <a:lvl5pPr>
              <a:defRPr>
                <a:solidFill>
                  <a:schemeClr val="accent5"/>
                </a:solidFill>
              </a:defRPr>
            </a:lvl5pPr>
          </a:lstStyle>
          <a:p>
            <a:pPr lvl="0"/>
            <a:r>
              <a:rPr lang="en-US" dirty="0" smtClean="0"/>
              <a:t>Click to edit Master text styles</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3_Title Slide White">
    <p:spTree>
      <p:nvGrpSpPr>
        <p:cNvPr id="1" name=""/>
        <p:cNvGrpSpPr/>
        <p:nvPr/>
      </p:nvGrpSpPr>
      <p:grpSpPr>
        <a:xfrm>
          <a:off x="0" y="0"/>
          <a:ext cx="0" cy="0"/>
          <a:chOff x="0" y="0"/>
          <a:chExt cx="0" cy="0"/>
        </a:xfrm>
      </p:grpSpPr>
      <p:pic>
        <p:nvPicPr>
          <p:cNvPr id="5" name="Picture 2" descr="\\.psf\Home\Desktop\glassesDIsplay2.jpg"/>
          <p:cNvPicPr>
            <a:picLocks noChangeAspect="1" noChangeArrowheads="1"/>
          </p:cNvPicPr>
          <p:nvPr userDrawn="1"/>
        </p:nvPicPr>
        <p:blipFill>
          <a:blip r:embed="rId2"/>
          <a:srcRect/>
          <a:stretch>
            <a:fillRect/>
          </a:stretch>
        </p:blipFill>
        <p:spPr bwMode="auto">
          <a:xfrm>
            <a:off x="4146550" y="0"/>
            <a:ext cx="4384675" cy="3359150"/>
          </a:xfrm>
          <a:prstGeom prst="rect">
            <a:avLst/>
          </a:prstGeom>
          <a:noFill/>
          <a:ln w="9525">
            <a:noFill/>
            <a:miter lim="800000"/>
            <a:headEnd/>
            <a:tailEnd/>
          </a:ln>
        </p:spPr>
      </p:pic>
      <p:grpSp>
        <p:nvGrpSpPr>
          <p:cNvPr id="6" name="Group 12"/>
          <p:cNvGrpSpPr>
            <a:grpSpLocks/>
          </p:cNvGrpSpPr>
          <p:nvPr userDrawn="1"/>
        </p:nvGrpSpPr>
        <p:grpSpPr bwMode="auto">
          <a:xfrm>
            <a:off x="0" y="0"/>
            <a:ext cx="9144000" cy="6858000"/>
            <a:chOff x="0" y="0"/>
            <a:chExt cx="9144000" cy="6858000"/>
          </a:xfrm>
        </p:grpSpPr>
        <p:grpSp>
          <p:nvGrpSpPr>
            <p:cNvPr id="7" name="Group 13"/>
            <p:cNvGrpSpPr>
              <a:grpSpLocks/>
            </p:cNvGrpSpPr>
            <p:nvPr userDrawn="1"/>
          </p:nvGrpSpPr>
          <p:grpSpPr bwMode="auto">
            <a:xfrm>
              <a:off x="0" y="0"/>
              <a:ext cx="9144000" cy="6858000"/>
              <a:chOff x="0" y="0"/>
              <a:chExt cx="9144000" cy="6858000"/>
            </a:xfrm>
          </p:grpSpPr>
          <p:sp>
            <p:nvSpPr>
              <p:cNvPr id="12" name="Rectangle 9"/>
              <p:cNvSpPr/>
              <p:nvPr userDrawn="1"/>
            </p:nvSpPr>
            <p:spPr>
              <a:xfrm>
                <a:off x="0" y="0"/>
                <a:ext cx="9144000" cy="6858000"/>
              </a:xfrm>
              <a:custGeom>
                <a:avLst/>
                <a:gdLst/>
                <a:ahLst/>
                <a:cxnLst/>
                <a:rect l="l" t="t" r="r" b="b"/>
                <a:pathLst>
                  <a:path w="9144000" h="6858000">
                    <a:moveTo>
                      <a:pt x="0" y="0"/>
                    </a:moveTo>
                    <a:lnTo>
                      <a:pt x="4601077" y="0"/>
                    </a:lnTo>
                    <a:lnTo>
                      <a:pt x="4594036" y="9416"/>
                    </a:lnTo>
                    <a:cubicBezTo>
                      <a:pt x="4364275" y="349507"/>
                      <a:pt x="4230115" y="759492"/>
                      <a:pt x="4230115" y="1200811"/>
                    </a:cubicBezTo>
                    <a:cubicBezTo>
                      <a:pt x="4230115" y="2377663"/>
                      <a:pt x="5184142" y="3331690"/>
                      <a:pt x="6360994" y="3331690"/>
                    </a:cubicBezTo>
                    <a:cubicBezTo>
                      <a:pt x="7537846" y="3331690"/>
                      <a:pt x="8491873" y="2377663"/>
                      <a:pt x="8491873" y="1200811"/>
                    </a:cubicBezTo>
                    <a:cubicBezTo>
                      <a:pt x="8491873" y="759492"/>
                      <a:pt x="8357713" y="349507"/>
                      <a:pt x="8127953" y="9416"/>
                    </a:cubicBezTo>
                    <a:lnTo>
                      <a:pt x="8120911" y="0"/>
                    </a:lnTo>
                    <a:lnTo>
                      <a:pt x="9144000" y="0"/>
                    </a:lnTo>
                    <a:lnTo>
                      <a:pt x="9144000" y="6858000"/>
                    </a:lnTo>
                    <a:lnTo>
                      <a:pt x="0" y="6858000"/>
                    </a:lnTo>
                    <a:close/>
                  </a:path>
                </a:pathLst>
              </a:cu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3" name="Picture 16" descr="Transitions_light_blue_c.png"/>
              <p:cNvPicPr>
                <a:picLocks noChangeAspect="1"/>
              </p:cNvPicPr>
              <p:nvPr userDrawn="1"/>
            </p:nvPicPr>
            <p:blipFill>
              <a:blip r:embed="rId3"/>
              <a:srcRect/>
              <a:stretch>
                <a:fillRect/>
              </a:stretch>
            </p:blipFill>
            <p:spPr bwMode="auto">
              <a:xfrm>
                <a:off x="6762071" y="6180450"/>
                <a:ext cx="2023828" cy="394361"/>
              </a:xfrm>
              <a:prstGeom prst="rect">
                <a:avLst/>
              </a:prstGeom>
              <a:noFill/>
              <a:ln w="9525">
                <a:noFill/>
                <a:miter lim="800000"/>
                <a:headEnd/>
                <a:tailEnd/>
              </a:ln>
            </p:spPr>
          </p:pic>
        </p:grpSp>
        <p:cxnSp>
          <p:nvCxnSpPr>
            <p:cNvPr id="8" name="Straight Connector 14"/>
            <p:cNvCxnSpPr/>
            <p:nvPr userDrawn="1"/>
          </p:nvCxnSpPr>
          <p:spPr>
            <a:xfrm>
              <a:off x="346075" y="5991225"/>
              <a:ext cx="8451850" cy="0"/>
            </a:xfrm>
            <a:prstGeom prst="line">
              <a:avLst/>
            </a:prstGeom>
            <a:ln>
              <a:solidFill>
                <a:schemeClr val="accent6"/>
              </a:solidFill>
            </a:ln>
          </p:spPr>
          <p:style>
            <a:lnRef idx="1">
              <a:schemeClr val="dk1"/>
            </a:lnRef>
            <a:fillRef idx="0">
              <a:schemeClr val="dk1"/>
            </a:fillRef>
            <a:effectRef idx="0">
              <a:schemeClr val="dk1"/>
            </a:effectRef>
            <a:fontRef idx="minor">
              <a:schemeClr val="tx1"/>
            </a:fontRef>
          </p:style>
        </p:cxnSp>
      </p:grpSp>
      <p:sp>
        <p:nvSpPr>
          <p:cNvPr id="9" name="Title 1"/>
          <p:cNvSpPr>
            <a:spLocks noGrp="1"/>
          </p:cNvSpPr>
          <p:nvPr>
            <p:ph type="ctrTitle"/>
          </p:nvPr>
        </p:nvSpPr>
        <p:spPr>
          <a:xfrm>
            <a:off x="351312" y="3620534"/>
            <a:ext cx="8452231" cy="699781"/>
          </a:xfrm>
        </p:spPr>
        <p:txBody>
          <a:bodyPr anchor="t"/>
          <a:lstStyle>
            <a:lvl1pPr>
              <a:lnSpc>
                <a:spcPts val="4000"/>
              </a:lnSpc>
              <a:defRPr sz="3600">
                <a:solidFill>
                  <a:schemeClr val="accent1"/>
                </a:solidFill>
              </a:defRPr>
            </a:lvl1pPr>
          </a:lstStyle>
          <a:p>
            <a:r>
              <a:rPr lang="en-US" dirty="0" smtClean="0"/>
              <a:t>Click to edit Master title style</a:t>
            </a:r>
            <a:endParaRPr lang="en-US" dirty="0"/>
          </a:p>
        </p:txBody>
      </p:sp>
      <p:sp>
        <p:nvSpPr>
          <p:cNvPr id="10" name="Subtitle 2"/>
          <p:cNvSpPr>
            <a:spLocks noGrp="1"/>
          </p:cNvSpPr>
          <p:nvPr>
            <p:ph type="subTitle" idx="1"/>
          </p:nvPr>
        </p:nvSpPr>
        <p:spPr>
          <a:xfrm>
            <a:off x="351312" y="4296230"/>
            <a:ext cx="8452231" cy="904149"/>
          </a:xfrm>
        </p:spPr>
        <p:txBody>
          <a:bodyPr tIns="0"/>
          <a:lstStyle>
            <a:lvl1pPr marL="0" indent="0" algn="l">
              <a:lnSpc>
                <a:spcPts val="2200"/>
              </a:lnSpc>
              <a:spcAft>
                <a:spcPts val="0"/>
              </a:spcAft>
              <a:buNone/>
              <a:defRPr sz="1800">
                <a:solidFill>
                  <a:schemeClr val="accent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1" name="Content Placeholder 13"/>
          <p:cNvSpPr>
            <a:spLocks noGrp="1"/>
          </p:cNvSpPr>
          <p:nvPr>
            <p:ph sz="quarter" idx="10"/>
          </p:nvPr>
        </p:nvSpPr>
        <p:spPr>
          <a:xfrm>
            <a:off x="341788" y="6280786"/>
            <a:ext cx="5588374" cy="330200"/>
          </a:xfrm>
        </p:spPr>
        <p:txBody>
          <a:bodyPr/>
          <a:lstStyle>
            <a:lvl1pPr>
              <a:spcAft>
                <a:spcPts val="0"/>
              </a:spcAft>
              <a:defRPr>
                <a:solidFill>
                  <a:schemeClr val="accent5"/>
                </a:solidFill>
              </a:defRPr>
            </a:lvl1pPr>
            <a:lvl2pPr>
              <a:defRPr>
                <a:solidFill>
                  <a:schemeClr val="accent5"/>
                </a:solidFill>
              </a:defRPr>
            </a:lvl2pPr>
            <a:lvl3pPr>
              <a:defRPr>
                <a:solidFill>
                  <a:schemeClr val="accent5"/>
                </a:solidFill>
              </a:defRPr>
            </a:lvl3pPr>
            <a:lvl4pPr>
              <a:defRPr>
                <a:solidFill>
                  <a:schemeClr val="accent5"/>
                </a:solidFill>
              </a:defRPr>
            </a:lvl4pPr>
            <a:lvl5pPr>
              <a:defRPr>
                <a:solidFill>
                  <a:schemeClr val="accent5"/>
                </a:solidFill>
              </a:defRPr>
            </a:lvl5pPr>
          </a:lstStyle>
          <a:p>
            <a:pPr lvl="0"/>
            <a:r>
              <a:rPr lang="en-US" dirty="0" smtClean="0"/>
              <a:t>Click to edit Master text styles</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2_Title Slide White">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a:srcRect/>
          <a:stretch>
            <a:fillRect/>
          </a:stretch>
        </p:blipFill>
        <p:spPr bwMode="auto">
          <a:xfrm>
            <a:off x="4064000" y="-228600"/>
            <a:ext cx="4441825" cy="4051300"/>
          </a:xfrm>
          <a:prstGeom prst="rect">
            <a:avLst/>
          </a:prstGeom>
          <a:noFill/>
          <a:ln w="9525">
            <a:noFill/>
            <a:miter lim="800000"/>
            <a:headEnd/>
            <a:tailEnd/>
          </a:ln>
        </p:spPr>
      </p:pic>
      <p:grpSp>
        <p:nvGrpSpPr>
          <p:cNvPr id="6" name="Group 12"/>
          <p:cNvGrpSpPr>
            <a:grpSpLocks/>
          </p:cNvGrpSpPr>
          <p:nvPr userDrawn="1"/>
        </p:nvGrpSpPr>
        <p:grpSpPr bwMode="auto">
          <a:xfrm>
            <a:off x="0" y="0"/>
            <a:ext cx="9144000" cy="6858000"/>
            <a:chOff x="0" y="0"/>
            <a:chExt cx="9144000" cy="6858000"/>
          </a:xfrm>
        </p:grpSpPr>
        <p:grpSp>
          <p:nvGrpSpPr>
            <p:cNvPr id="7" name="Group 13"/>
            <p:cNvGrpSpPr>
              <a:grpSpLocks/>
            </p:cNvGrpSpPr>
            <p:nvPr userDrawn="1"/>
          </p:nvGrpSpPr>
          <p:grpSpPr bwMode="auto">
            <a:xfrm>
              <a:off x="0" y="0"/>
              <a:ext cx="9144000" cy="6858000"/>
              <a:chOff x="0" y="0"/>
              <a:chExt cx="9144000" cy="6858000"/>
            </a:xfrm>
          </p:grpSpPr>
          <p:sp>
            <p:nvSpPr>
              <p:cNvPr id="12" name="Rectangle 9"/>
              <p:cNvSpPr/>
              <p:nvPr userDrawn="1"/>
            </p:nvSpPr>
            <p:spPr>
              <a:xfrm>
                <a:off x="0" y="0"/>
                <a:ext cx="9144000" cy="6858000"/>
              </a:xfrm>
              <a:custGeom>
                <a:avLst/>
                <a:gdLst/>
                <a:ahLst/>
                <a:cxnLst/>
                <a:rect l="l" t="t" r="r" b="b"/>
                <a:pathLst>
                  <a:path w="9144000" h="6858000">
                    <a:moveTo>
                      <a:pt x="0" y="0"/>
                    </a:moveTo>
                    <a:lnTo>
                      <a:pt x="4601077" y="0"/>
                    </a:lnTo>
                    <a:lnTo>
                      <a:pt x="4594036" y="9416"/>
                    </a:lnTo>
                    <a:cubicBezTo>
                      <a:pt x="4364275" y="349507"/>
                      <a:pt x="4230115" y="759492"/>
                      <a:pt x="4230115" y="1200811"/>
                    </a:cubicBezTo>
                    <a:cubicBezTo>
                      <a:pt x="4230115" y="2377663"/>
                      <a:pt x="5184142" y="3331690"/>
                      <a:pt x="6360994" y="3331690"/>
                    </a:cubicBezTo>
                    <a:cubicBezTo>
                      <a:pt x="7537846" y="3331690"/>
                      <a:pt x="8491873" y="2377663"/>
                      <a:pt x="8491873" y="1200811"/>
                    </a:cubicBezTo>
                    <a:cubicBezTo>
                      <a:pt x="8491873" y="759492"/>
                      <a:pt x="8357713" y="349507"/>
                      <a:pt x="8127953" y="9416"/>
                    </a:cubicBezTo>
                    <a:lnTo>
                      <a:pt x="8120911" y="0"/>
                    </a:lnTo>
                    <a:lnTo>
                      <a:pt x="9144000" y="0"/>
                    </a:lnTo>
                    <a:lnTo>
                      <a:pt x="9144000" y="6858000"/>
                    </a:lnTo>
                    <a:lnTo>
                      <a:pt x="0" y="6858000"/>
                    </a:lnTo>
                    <a:close/>
                  </a:path>
                </a:pathLst>
              </a:cu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3" name="Picture 17" descr="Transitions_light_blue_c.png"/>
              <p:cNvPicPr>
                <a:picLocks noChangeAspect="1"/>
              </p:cNvPicPr>
              <p:nvPr userDrawn="1"/>
            </p:nvPicPr>
            <p:blipFill>
              <a:blip r:embed="rId3"/>
              <a:srcRect/>
              <a:stretch>
                <a:fillRect/>
              </a:stretch>
            </p:blipFill>
            <p:spPr bwMode="auto">
              <a:xfrm>
                <a:off x="6762071" y="6180450"/>
                <a:ext cx="2023828" cy="394361"/>
              </a:xfrm>
              <a:prstGeom prst="rect">
                <a:avLst/>
              </a:prstGeom>
              <a:noFill/>
              <a:ln w="9525">
                <a:noFill/>
                <a:miter lim="800000"/>
                <a:headEnd/>
                <a:tailEnd/>
              </a:ln>
            </p:spPr>
          </p:pic>
        </p:grpSp>
        <p:cxnSp>
          <p:nvCxnSpPr>
            <p:cNvPr id="8" name="Straight Connector 15"/>
            <p:cNvCxnSpPr/>
            <p:nvPr userDrawn="1"/>
          </p:nvCxnSpPr>
          <p:spPr>
            <a:xfrm>
              <a:off x="346075" y="5991225"/>
              <a:ext cx="8451850" cy="0"/>
            </a:xfrm>
            <a:prstGeom prst="line">
              <a:avLst/>
            </a:prstGeom>
            <a:ln>
              <a:solidFill>
                <a:schemeClr val="accent6"/>
              </a:solidFill>
            </a:ln>
          </p:spPr>
          <p:style>
            <a:lnRef idx="1">
              <a:schemeClr val="dk1"/>
            </a:lnRef>
            <a:fillRef idx="0">
              <a:schemeClr val="dk1"/>
            </a:fillRef>
            <a:effectRef idx="0">
              <a:schemeClr val="dk1"/>
            </a:effectRef>
            <a:fontRef idx="minor">
              <a:schemeClr val="tx1"/>
            </a:fontRef>
          </p:style>
        </p:cxnSp>
      </p:grpSp>
      <p:sp>
        <p:nvSpPr>
          <p:cNvPr id="9" name="Title 1"/>
          <p:cNvSpPr>
            <a:spLocks noGrp="1"/>
          </p:cNvSpPr>
          <p:nvPr>
            <p:ph type="ctrTitle"/>
          </p:nvPr>
        </p:nvSpPr>
        <p:spPr>
          <a:xfrm>
            <a:off x="351312" y="3620534"/>
            <a:ext cx="8452231" cy="699781"/>
          </a:xfrm>
        </p:spPr>
        <p:txBody>
          <a:bodyPr anchor="t"/>
          <a:lstStyle>
            <a:lvl1pPr>
              <a:lnSpc>
                <a:spcPts val="4000"/>
              </a:lnSpc>
              <a:defRPr sz="3600">
                <a:solidFill>
                  <a:schemeClr val="accent2"/>
                </a:solidFill>
              </a:defRPr>
            </a:lvl1pPr>
          </a:lstStyle>
          <a:p>
            <a:r>
              <a:rPr lang="en-US" dirty="0" smtClean="0"/>
              <a:t>Click to edit Master title style</a:t>
            </a:r>
            <a:endParaRPr lang="en-US" dirty="0"/>
          </a:p>
        </p:txBody>
      </p:sp>
      <p:sp>
        <p:nvSpPr>
          <p:cNvPr id="10" name="Subtitle 2"/>
          <p:cNvSpPr>
            <a:spLocks noGrp="1"/>
          </p:cNvSpPr>
          <p:nvPr>
            <p:ph type="subTitle" idx="1"/>
          </p:nvPr>
        </p:nvSpPr>
        <p:spPr>
          <a:xfrm>
            <a:off x="351312" y="4296230"/>
            <a:ext cx="8452231" cy="904149"/>
          </a:xfrm>
        </p:spPr>
        <p:txBody>
          <a:bodyPr tIns="0"/>
          <a:lstStyle>
            <a:lvl1pPr marL="0" indent="0" algn="l">
              <a:lnSpc>
                <a:spcPts val="2200"/>
              </a:lnSpc>
              <a:spcAft>
                <a:spcPts val="0"/>
              </a:spcAft>
              <a:buNone/>
              <a:defRPr sz="1800">
                <a:solidFill>
                  <a:schemeClr val="accent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1" name="Content Placeholder 13"/>
          <p:cNvSpPr>
            <a:spLocks noGrp="1"/>
          </p:cNvSpPr>
          <p:nvPr>
            <p:ph sz="quarter" idx="10"/>
          </p:nvPr>
        </p:nvSpPr>
        <p:spPr>
          <a:xfrm>
            <a:off x="341788" y="6280786"/>
            <a:ext cx="5588374" cy="330200"/>
          </a:xfrm>
        </p:spPr>
        <p:txBody>
          <a:bodyPr/>
          <a:lstStyle>
            <a:lvl1pPr>
              <a:spcAft>
                <a:spcPts val="0"/>
              </a:spcAft>
              <a:defRPr>
                <a:solidFill>
                  <a:schemeClr val="accent5"/>
                </a:solidFill>
              </a:defRPr>
            </a:lvl1pPr>
            <a:lvl2pPr>
              <a:defRPr>
                <a:solidFill>
                  <a:schemeClr val="accent5"/>
                </a:solidFill>
              </a:defRPr>
            </a:lvl2pPr>
            <a:lvl3pPr>
              <a:defRPr>
                <a:solidFill>
                  <a:schemeClr val="accent5"/>
                </a:solidFill>
              </a:defRPr>
            </a:lvl3pPr>
            <a:lvl4pPr>
              <a:defRPr>
                <a:solidFill>
                  <a:schemeClr val="accent5"/>
                </a:solidFill>
              </a:defRPr>
            </a:lvl4pPr>
            <a:lvl5pPr>
              <a:defRPr>
                <a:solidFill>
                  <a:schemeClr val="accent5"/>
                </a:solidFill>
              </a:defRPr>
            </a:lvl5pPr>
          </a:lstStyle>
          <a:p>
            <a:pPr lvl="0"/>
            <a:r>
              <a:rPr lang="en-US" dirty="0" smtClean="0"/>
              <a:t>Click to edit Master text styles</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_Title Slide White">
    <p:spTree>
      <p:nvGrpSpPr>
        <p:cNvPr id="1" name=""/>
        <p:cNvGrpSpPr/>
        <p:nvPr/>
      </p:nvGrpSpPr>
      <p:grpSpPr>
        <a:xfrm>
          <a:off x="0" y="0"/>
          <a:ext cx="0" cy="0"/>
          <a:chOff x="0" y="0"/>
          <a:chExt cx="0" cy="0"/>
        </a:xfrm>
      </p:grpSpPr>
      <p:pic>
        <p:nvPicPr>
          <p:cNvPr id="5" name="Picture 17" descr="Transitions-03279.jpg"/>
          <p:cNvPicPr>
            <a:picLocks noChangeAspect="1"/>
          </p:cNvPicPr>
          <p:nvPr userDrawn="1"/>
        </p:nvPicPr>
        <p:blipFill>
          <a:blip r:embed="rId2"/>
          <a:srcRect/>
          <a:stretch>
            <a:fillRect/>
          </a:stretch>
        </p:blipFill>
        <p:spPr bwMode="auto">
          <a:xfrm>
            <a:off x="3652838" y="-327025"/>
            <a:ext cx="5419725" cy="4116388"/>
          </a:xfrm>
          <a:prstGeom prst="rect">
            <a:avLst/>
          </a:prstGeom>
          <a:noFill/>
          <a:ln w="9525">
            <a:noFill/>
            <a:miter lim="800000"/>
            <a:headEnd/>
            <a:tailEnd/>
          </a:ln>
        </p:spPr>
      </p:pic>
      <p:grpSp>
        <p:nvGrpSpPr>
          <p:cNvPr id="6" name="Group 12"/>
          <p:cNvGrpSpPr>
            <a:grpSpLocks/>
          </p:cNvGrpSpPr>
          <p:nvPr userDrawn="1"/>
        </p:nvGrpSpPr>
        <p:grpSpPr bwMode="auto">
          <a:xfrm>
            <a:off x="0" y="0"/>
            <a:ext cx="9144000" cy="6858000"/>
            <a:chOff x="0" y="0"/>
            <a:chExt cx="9144000" cy="6858000"/>
          </a:xfrm>
        </p:grpSpPr>
        <p:grpSp>
          <p:nvGrpSpPr>
            <p:cNvPr id="7" name="Group 13"/>
            <p:cNvGrpSpPr>
              <a:grpSpLocks/>
            </p:cNvGrpSpPr>
            <p:nvPr userDrawn="1"/>
          </p:nvGrpSpPr>
          <p:grpSpPr bwMode="auto">
            <a:xfrm>
              <a:off x="0" y="0"/>
              <a:ext cx="9144000" cy="6858000"/>
              <a:chOff x="0" y="0"/>
              <a:chExt cx="9144000" cy="6858000"/>
            </a:xfrm>
          </p:grpSpPr>
          <p:sp>
            <p:nvSpPr>
              <p:cNvPr id="12" name="Rectangle 9"/>
              <p:cNvSpPr/>
              <p:nvPr userDrawn="1"/>
            </p:nvSpPr>
            <p:spPr>
              <a:xfrm>
                <a:off x="0" y="0"/>
                <a:ext cx="9144000" cy="6858000"/>
              </a:xfrm>
              <a:custGeom>
                <a:avLst/>
                <a:gdLst/>
                <a:ahLst/>
                <a:cxnLst/>
                <a:rect l="l" t="t" r="r" b="b"/>
                <a:pathLst>
                  <a:path w="9144000" h="6858000">
                    <a:moveTo>
                      <a:pt x="0" y="0"/>
                    </a:moveTo>
                    <a:lnTo>
                      <a:pt x="4601077" y="0"/>
                    </a:lnTo>
                    <a:lnTo>
                      <a:pt x="4594036" y="9416"/>
                    </a:lnTo>
                    <a:cubicBezTo>
                      <a:pt x="4364275" y="349507"/>
                      <a:pt x="4230115" y="759492"/>
                      <a:pt x="4230115" y="1200811"/>
                    </a:cubicBezTo>
                    <a:cubicBezTo>
                      <a:pt x="4230115" y="2377663"/>
                      <a:pt x="5184142" y="3331690"/>
                      <a:pt x="6360994" y="3331690"/>
                    </a:cubicBezTo>
                    <a:cubicBezTo>
                      <a:pt x="7537846" y="3331690"/>
                      <a:pt x="8491873" y="2377663"/>
                      <a:pt x="8491873" y="1200811"/>
                    </a:cubicBezTo>
                    <a:cubicBezTo>
                      <a:pt x="8491873" y="759492"/>
                      <a:pt x="8357713" y="349507"/>
                      <a:pt x="8127953" y="9416"/>
                    </a:cubicBezTo>
                    <a:lnTo>
                      <a:pt x="8120911" y="0"/>
                    </a:lnTo>
                    <a:lnTo>
                      <a:pt x="9144000" y="0"/>
                    </a:lnTo>
                    <a:lnTo>
                      <a:pt x="9144000" y="6858000"/>
                    </a:lnTo>
                    <a:lnTo>
                      <a:pt x="0" y="6858000"/>
                    </a:lnTo>
                    <a:close/>
                  </a:path>
                </a:pathLst>
              </a:cu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3" name="Picture 16" descr="Transitions_light_blue_c.png"/>
              <p:cNvPicPr>
                <a:picLocks noChangeAspect="1"/>
              </p:cNvPicPr>
              <p:nvPr userDrawn="1"/>
            </p:nvPicPr>
            <p:blipFill>
              <a:blip r:embed="rId3"/>
              <a:srcRect/>
              <a:stretch>
                <a:fillRect/>
              </a:stretch>
            </p:blipFill>
            <p:spPr bwMode="auto">
              <a:xfrm>
                <a:off x="6762071" y="6180450"/>
                <a:ext cx="2023828" cy="394361"/>
              </a:xfrm>
              <a:prstGeom prst="rect">
                <a:avLst/>
              </a:prstGeom>
              <a:noFill/>
              <a:ln w="9525">
                <a:noFill/>
                <a:miter lim="800000"/>
                <a:headEnd/>
                <a:tailEnd/>
              </a:ln>
            </p:spPr>
          </p:pic>
        </p:grpSp>
        <p:cxnSp>
          <p:nvCxnSpPr>
            <p:cNvPr id="8" name="Straight Connector 14"/>
            <p:cNvCxnSpPr/>
            <p:nvPr userDrawn="1"/>
          </p:nvCxnSpPr>
          <p:spPr>
            <a:xfrm>
              <a:off x="346075" y="5991225"/>
              <a:ext cx="8451850" cy="0"/>
            </a:xfrm>
            <a:prstGeom prst="line">
              <a:avLst/>
            </a:prstGeom>
            <a:ln>
              <a:solidFill>
                <a:schemeClr val="accent6"/>
              </a:solidFill>
            </a:ln>
          </p:spPr>
          <p:style>
            <a:lnRef idx="1">
              <a:schemeClr val="dk1"/>
            </a:lnRef>
            <a:fillRef idx="0">
              <a:schemeClr val="dk1"/>
            </a:fillRef>
            <a:effectRef idx="0">
              <a:schemeClr val="dk1"/>
            </a:effectRef>
            <a:fontRef idx="minor">
              <a:schemeClr val="tx1"/>
            </a:fontRef>
          </p:style>
        </p:cxnSp>
      </p:grpSp>
      <p:sp>
        <p:nvSpPr>
          <p:cNvPr id="9" name="Title 1"/>
          <p:cNvSpPr>
            <a:spLocks noGrp="1"/>
          </p:cNvSpPr>
          <p:nvPr>
            <p:ph type="ctrTitle"/>
          </p:nvPr>
        </p:nvSpPr>
        <p:spPr>
          <a:xfrm>
            <a:off x="351312" y="3620534"/>
            <a:ext cx="8452231" cy="699781"/>
          </a:xfrm>
        </p:spPr>
        <p:txBody>
          <a:bodyPr anchor="t"/>
          <a:lstStyle>
            <a:lvl1pPr>
              <a:lnSpc>
                <a:spcPts val="4000"/>
              </a:lnSpc>
              <a:defRPr sz="3600">
                <a:solidFill>
                  <a:schemeClr val="accent3"/>
                </a:solidFill>
              </a:defRPr>
            </a:lvl1pPr>
          </a:lstStyle>
          <a:p>
            <a:r>
              <a:rPr lang="en-US" dirty="0" smtClean="0"/>
              <a:t>Click to edit Master title style</a:t>
            </a:r>
            <a:endParaRPr lang="en-US" dirty="0"/>
          </a:p>
        </p:txBody>
      </p:sp>
      <p:sp>
        <p:nvSpPr>
          <p:cNvPr id="10" name="Subtitle 2"/>
          <p:cNvSpPr>
            <a:spLocks noGrp="1"/>
          </p:cNvSpPr>
          <p:nvPr>
            <p:ph type="subTitle" idx="1"/>
          </p:nvPr>
        </p:nvSpPr>
        <p:spPr>
          <a:xfrm>
            <a:off x="351312" y="4296230"/>
            <a:ext cx="8452231" cy="904149"/>
          </a:xfrm>
        </p:spPr>
        <p:txBody>
          <a:bodyPr tIns="0"/>
          <a:lstStyle>
            <a:lvl1pPr marL="0" indent="0" algn="l">
              <a:lnSpc>
                <a:spcPts val="2200"/>
              </a:lnSpc>
              <a:spcAft>
                <a:spcPts val="0"/>
              </a:spcAft>
              <a:buNone/>
              <a:defRPr sz="1800">
                <a:solidFill>
                  <a:schemeClr val="accent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1" name="Content Placeholder 13"/>
          <p:cNvSpPr>
            <a:spLocks noGrp="1"/>
          </p:cNvSpPr>
          <p:nvPr>
            <p:ph sz="quarter" idx="10"/>
          </p:nvPr>
        </p:nvSpPr>
        <p:spPr>
          <a:xfrm>
            <a:off x="341788" y="6280786"/>
            <a:ext cx="5588374" cy="330200"/>
          </a:xfrm>
        </p:spPr>
        <p:txBody>
          <a:bodyPr/>
          <a:lstStyle>
            <a:lvl1pPr>
              <a:spcAft>
                <a:spcPts val="0"/>
              </a:spcAft>
              <a:defRPr>
                <a:solidFill>
                  <a:schemeClr val="accent5"/>
                </a:solidFill>
              </a:defRPr>
            </a:lvl1pPr>
            <a:lvl2pPr>
              <a:defRPr>
                <a:solidFill>
                  <a:schemeClr val="accent5"/>
                </a:solidFill>
              </a:defRPr>
            </a:lvl2pPr>
            <a:lvl3pPr>
              <a:defRPr>
                <a:solidFill>
                  <a:schemeClr val="accent5"/>
                </a:solidFill>
              </a:defRPr>
            </a:lvl3pPr>
            <a:lvl4pPr>
              <a:defRPr>
                <a:solidFill>
                  <a:schemeClr val="accent5"/>
                </a:solidFill>
              </a:defRPr>
            </a:lvl4pPr>
            <a:lvl5pPr>
              <a:defRPr>
                <a:solidFill>
                  <a:schemeClr val="accent5"/>
                </a:solidFill>
              </a:defRPr>
            </a:lvl5pPr>
          </a:lstStyle>
          <a:p>
            <a:pPr lvl="0"/>
            <a:r>
              <a:rPr lang="en-US" dirty="0" smtClean="0"/>
              <a:t>Click to edit Master text styles</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_Title Slide Black">
    <p:spTree>
      <p:nvGrpSpPr>
        <p:cNvPr id="1" name=""/>
        <p:cNvGrpSpPr/>
        <p:nvPr/>
      </p:nvGrpSpPr>
      <p:grpSpPr>
        <a:xfrm>
          <a:off x="0" y="0"/>
          <a:ext cx="0" cy="0"/>
          <a:chOff x="0" y="0"/>
          <a:chExt cx="0" cy="0"/>
        </a:xfrm>
      </p:grpSpPr>
      <p:grpSp>
        <p:nvGrpSpPr>
          <p:cNvPr id="5" name="Group 12"/>
          <p:cNvGrpSpPr>
            <a:grpSpLocks/>
          </p:cNvGrpSpPr>
          <p:nvPr userDrawn="1"/>
        </p:nvGrpSpPr>
        <p:grpSpPr bwMode="auto">
          <a:xfrm>
            <a:off x="0" y="0"/>
            <a:ext cx="9144000" cy="6858000"/>
            <a:chOff x="0" y="0"/>
            <a:chExt cx="9144000" cy="6858000"/>
          </a:xfrm>
        </p:grpSpPr>
        <p:sp>
          <p:nvSpPr>
            <p:cNvPr id="6" name="Rectangle 9"/>
            <p:cNvSpPr/>
            <p:nvPr userDrawn="1"/>
          </p:nvSpPr>
          <p:spPr>
            <a:xfrm>
              <a:off x="0" y="0"/>
              <a:ext cx="9144000" cy="6858000"/>
            </a:xfrm>
            <a:custGeom>
              <a:avLst/>
              <a:gdLst/>
              <a:ahLst/>
              <a:cxnLst/>
              <a:rect l="l" t="t" r="r" b="b"/>
              <a:pathLst>
                <a:path w="9144000" h="6858000">
                  <a:moveTo>
                    <a:pt x="0" y="0"/>
                  </a:moveTo>
                  <a:lnTo>
                    <a:pt x="4601077" y="0"/>
                  </a:lnTo>
                  <a:lnTo>
                    <a:pt x="4594036" y="9416"/>
                  </a:lnTo>
                  <a:cubicBezTo>
                    <a:pt x="4364275" y="349507"/>
                    <a:pt x="4230115" y="759492"/>
                    <a:pt x="4230115" y="1200811"/>
                  </a:cubicBezTo>
                  <a:cubicBezTo>
                    <a:pt x="4230115" y="2377663"/>
                    <a:pt x="5184142" y="3331690"/>
                    <a:pt x="6360994" y="3331690"/>
                  </a:cubicBezTo>
                  <a:cubicBezTo>
                    <a:pt x="7537846" y="3331690"/>
                    <a:pt x="8491873" y="2377663"/>
                    <a:pt x="8491873" y="1200811"/>
                  </a:cubicBezTo>
                  <a:cubicBezTo>
                    <a:pt x="8491873" y="759492"/>
                    <a:pt x="8357713" y="349507"/>
                    <a:pt x="8127953" y="9416"/>
                  </a:cubicBezTo>
                  <a:lnTo>
                    <a:pt x="8120911" y="0"/>
                  </a:lnTo>
                  <a:lnTo>
                    <a:pt x="9144000" y="0"/>
                  </a:lnTo>
                  <a:lnTo>
                    <a:pt x="9144000" y="6858000"/>
                  </a:lnTo>
                  <a:lnTo>
                    <a:pt x="0" y="6858000"/>
                  </a:lnTo>
                  <a:close/>
                </a:path>
              </a:pathLst>
            </a:cu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7" name="Straight Connector 10"/>
            <p:cNvCxnSpPr/>
            <p:nvPr userDrawn="1"/>
          </p:nvCxnSpPr>
          <p:spPr>
            <a:xfrm>
              <a:off x="346075" y="5991225"/>
              <a:ext cx="8451850" cy="0"/>
            </a:xfrm>
            <a:prstGeom prst="line">
              <a:avLst/>
            </a:prstGeom>
            <a:ln>
              <a:solidFill>
                <a:schemeClr val="accent6"/>
              </a:solidFill>
            </a:ln>
          </p:spPr>
          <p:style>
            <a:lnRef idx="1">
              <a:schemeClr val="dk1"/>
            </a:lnRef>
            <a:fillRef idx="0">
              <a:schemeClr val="dk1"/>
            </a:fillRef>
            <a:effectRef idx="0">
              <a:schemeClr val="dk1"/>
            </a:effectRef>
            <a:fontRef idx="minor">
              <a:schemeClr val="tx1"/>
            </a:fontRef>
          </p:style>
        </p:cxnSp>
        <p:pic>
          <p:nvPicPr>
            <p:cNvPr id="8" name="Picture 11" descr="Transitions_dark_blue.jpg"/>
            <p:cNvPicPr>
              <a:picLocks noChangeAspect="1"/>
            </p:cNvPicPr>
            <p:nvPr userDrawn="1"/>
          </p:nvPicPr>
          <p:blipFill>
            <a:blip r:embed="rId2"/>
            <a:srcRect/>
            <a:stretch>
              <a:fillRect/>
            </a:stretch>
          </p:blipFill>
          <p:spPr bwMode="auto">
            <a:xfrm>
              <a:off x="6762750" y="6175564"/>
              <a:ext cx="2037128" cy="406941"/>
            </a:xfrm>
            <a:prstGeom prst="rect">
              <a:avLst/>
            </a:prstGeom>
            <a:noFill/>
            <a:ln w="9525">
              <a:noFill/>
              <a:miter lim="800000"/>
              <a:headEnd/>
              <a:tailEnd/>
            </a:ln>
          </p:spPr>
        </p:pic>
      </p:grpSp>
      <p:cxnSp>
        <p:nvCxnSpPr>
          <p:cNvPr id="9" name="Straight Connector 6"/>
          <p:cNvCxnSpPr/>
          <p:nvPr userDrawn="1"/>
        </p:nvCxnSpPr>
        <p:spPr>
          <a:xfrm>
            <a:off x="346075" y="5991225"/>
            <a:ext cx="8451850" cy="0"/>
          </a:xfrm>
          <a:prstGeom prst="line">
            <a:avLst/>
          </a:prstGeom>
          <a:ln>
            <a:solidFill>
              <a:schemeClr val="accent6"/>
            </a:solidFill>
          </a:ln>
        </p:spPr>
        <p:style>
          <a:lnRef idx="1">
            <a:schemeClr val="dk1"/>
          </a:lnRef>
          <a:fillRef idx="0">
            <a:schemeClr val="dk1"/>
          </a:fillRef>
          <a:effectRef idx="0">
            <a:schemeClr val="dk1"/>
          </a:effectRef>
          <a:fontRef idx="minor">
            <a:schemeClr val="tx1"/>
          </a:fontRef>
        </p:style>
      </p:cxnSp>
      <p:sp>
        <p:nvSpPr>
          <p:cNvPr id="2" name="Title 1"/>
          <p:cNvSpPr>
            <a:spLocks noGrp="1"/>
          </p:cNvSpPr>
          <p:nvPr>
            <p:ph type="ctrTitle"/>
          </p:nvPr>
        </p:nvSpPr>
        <p:spPr>
          <a:xfrm>
            <a:off x="351312" y="3620534"/>
            <a:ext cx="8452231" cy="1199817"/>
          </a:xfrm>
        </p:spPr>
        <p:txBody>
          <a:bodyPr anchor="t"/>
          <a:lstStyle>
            <a:lvl1pPr>
              <a:lnSpc>
                <a:spcPts val="4000"/>
              </a:lnSpc>
              <a:defRPr sz="3600">
                <a:solidFill>
                  <a:schemeClr val="accent3"/>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51312" y="4796266"/>
            <a:ext cx="8452231" cy="904149"/>
          </a:xfrm>
        </p:spPr>
        <p:txBody>
          <a:bodyPr tIns="0"/>
          <a:lstStyle>
            <a:lvl1pPr marL="0" indent="0" algn="l">
              <a:lnSpc>
                <a:spcPts val="2200"/>
              </a:lnSpc>
              <a:spcAft>
                <a:spcPts val="0"/>
              </a:spcAft>
              <a:buNone/>
              <a:defRPr sz="1800">
                <a:solidFill>
                  <a:schemeClr val="accent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14" name="Content Placeholder 13"/>
          <p:cNvSpPr>
            <a:spLocks noGrp="1"/>
          </p:cNvSpPr>
          <p:nvPr>
            <p:ph sz="quarter" idx="10"/>
          </p:nvPr>
        </p:nvSpPr>
        <p:spPr>
          <a:xfrm>
            <a:off x="341788" y="6280786"/>
            <a:ext cx="5588374" cy="330200"/>
          </a:xfrm>
        </p:spPr>
        <p:txBody>
          <a:bodyPr/>
          <a:lstStyle>
            <a:lvl1pPr>
              <a:spcAft>
                <a:spcPts val="0"/>
              </a:spcAft>
              <a:defRPr>
                <a:solidFill>
                  <a:schemeClr val="accent5"/>
                </a:solidFill>
              </a:defRPr>
            </a:lvl1pPr>
            <a:lvl2pPr>
              <a:defRPr>
                <a:solidFill>
                  <a:schemeClr val="accent5"/>
                </a:solidFill>
              </a:defRPr>
            </a:lvl2pPr>
            <a:lvl3pPr>
              <a:defRPr>
                <a:solidFill>
                  <a:schemeClr val="accent5"/>
                </a:solidFill>
              </a:defRPr>
            </a:lvl3pPr>
            <a:lvl4pPr>
              <a:defRPr>
                <a:solidFill>
                  <a:schemeClr val="accent5"/>
                </a:solidFill>
              </a:defRPr>
            </a:lvl4pPr>
            <a:lvl5pPr>
              <a:defRPr>
                <a:solidFill>
                  <a:schemeClr val="accent5"/>
                </a:solidFill>
              </a:defRPr>
            </a:lvl5pPr>
          </a:lstStyle>
          <a:p>
            <a:pPr lvl="0"/>
            <a:r>
              <a:rPr lang="en-US" dirty="0" smtClean="0"/>
              <a:t>Click to edit Master text styles</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6338888"/>
            <a:ext cx="9144000" cy="51911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27" name="Title Placeholder 1"/>
          <p:cNvSpPr>
            <a:spLocks noGrp="1"/>
          </p:cNvSpPr>
          <p:nvPr>
            <p:ph type="title"/>
          </p:nvPr>
        </p:nvSpPr>
        <p:spPr bwMode="auto">
          <a:xfrm>
            <a:off x="347663" y="234950"/>
            <a:ext cx="8455025" cy="434975"/>
          </a:xfrm>
          <a:prstGeom prst="rect">
            <a:avLst/>
          </a:prstGeom>
          <a:noFill/>
          <a:ln w="9525">
            <a:noFill/>
            <a:miter lim="800000"/>
            <a:headEnd/>
            <a:tailEnd/>
          </a:ln>
        </p:spPr>
        <p:txBody>
          <a:bodyPr vert="horz" wrap="square" lIns="0" tIns="45720" rIns="91440" bIns="45720" numCol="1" anchor="b" anchorCtr="0" compatLnSpc="1">
            <a:prstTxWarp prst="textNoShape">
              <a:avLst/>
            </a:prstTxWarp>
          </a:bodyPr>
          <a:lstStyle/>
          <a:p>
            <a:pPr lvl="0"/>
            <a:r>
              <a:rPr lang="en-US" smtClean="0"/>
              <a:t>Click to edit Master title style</a:t>
            </a:r>
          </a:p>
        </p:txBody>
      </p:sp>
      <p:sp>
        <p:nvSpPr>
          <p:cNvPr id="1028" name="Text Placeholder 2"/>
          <p:cNvSpPr>
            <a:spLocks noGrp="1"/>
          </p:cNvSpPr>
          <p:nvPr>
            <p:ph type="body" idx="1"/>
          </p:nvPr>
        </p:nvSpPr>
        <p:spPr bwMode="auto">
          <a:xfrm>
            <a:off x="347663" y="1509713"/>
            <a:ext cx="8455025" cy="4525962"/>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Oval 9"/>
          <p:cNvSpPr>
            <a:spLocks noChangeAspect="1"/>
          </p:cNvSpPr>
          <p:nvPr/>
        </p:nvSpPr>
        <p:spPr>
          <a:xfrm>
            <a:off x="350838" y="6457950"/>
            <a:ext cx="241300" cy="241300"/>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Slide Number Placeholder 5"/>
          <p:cNvSpPr>
            <a:spLocks noGrp="1"/>
          </p:cNvSpPr>
          <p:nvPr>
            <p:ph type="sldNum" sz="quarter" idx="4"/>
          </p:nvPr>
        </p:nvSpPr>
        <p:spPr>
          <a:xfrm>
            <a:off x="249238" y="6396038"/>
            <a:ext cx="436562" cy="365125"/>
          </a:xfrm>
          <a:prstGeom prst="rect">
            <a:avLst/>
          </a:prstGeom>
        </p:spPr>
        <p:txBody>
          <a:bodyPr vert="horz" lIns="91440" tIns="45720" rIns="91440" bIns="45720" rtlCol="0" anchor="ctr"/>
          <a:lstStyle>
            <a:lvl1pPr algn="ctr" fontAlgn="auto">
              <a:spcBef>
                <a:spcPts val="0"/>
              </a:spcBef>
              <a:spcAft>
                <a:spcPts val="0"/>
              </a:spcAft>
              <a:defRPr sz="900">
                <a:solidFill>
                  <a:schemeClr val="tx1"/>
                </a:solidFill>
                <a:latin typeface="+mn-lt"/>
              </a:defRPr>
            </a:lvl1pPr>
          </a:lstStyle>
          <a:p>
            <a:pPr>
              <a:defRPr/>
            </a:pPr>
            <a:fld id="{2E7D4018-51B3-487C-A8AF-A2FC0A748E14}" type="slidenum">
              <a:rPr lang="en-US"/>
              <a:pPr>
                <a:defRPr/>
              </a:pPr>
              <a:t>‹#›</a:t>
            </a:fld>
            <a:endParaRPr lang="en-US" dirty="0"/>
          </a:p>
        </p:txBody>
      </p:sp>
      <p:pic>
        <p:nvPicPr>
          <p:cNvPr id="1031" name="Picture 10" descr="Transitions_light_blue_c.png"/>
          <p:cNvPicPr>
            <a:picLocks noChangeAspect="1"/>
          </p:cNvPicPr>
          <p:nvPr/>
        </p:nvPicPr>
        <p:blipFill>
          <a:blip r:embed="rId24"/>
          <a:srcRect/>
          <a:stretch>
            <a:fillRect/>
          </a:stretch>
        </p:blipFill>
        <p:spPr bwMode="auto">
          <a:xfrm>
            <a:off x="7750175" y="6477000"/>
            <a:ext cx="1057275" cy="2063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70" r:id="rId10"/>
    <p:sldLayoutId id="2147483669" r:id="rId11"/>
    <p:sldLayoutId id="2147483668" r:id="rId12"/>
    <p:sldLayoutId id="2147483667" r:id="rId13"/>
    <p:sldLayoutId id="2147483666" r:id="rId14"/>
    <p:sldLayoutId id="2147483665" r:id="rId15"/>
    <p:sldLayoutId id="2147483664" r:id="rId16"/>
    <p:sldLayoutId id="2147483680" r:id="rId17"/>
    <p:sldLayoutId id="2147483681" r:id="rId18"/>
    <p:sldLayoutId id="2147483682" r:id="rId19"/>
    <p:sldLayoutId id="2147483683" r:id="rId20"/>
    <p:sldLayoutId id="2147483684" r:id="rId21"/>
    <p:sldLayoutId id="2147483685" r:id="rId22"/>
  </p:sldLayoutIdLst>
  <p:timing>
    <p:tnLst>
      <p:par>
        <p:cTn id="1" dur="indefinite" restart="never" nodeType="tmRoot"/>
      </p:par>
    </p:tnLst>
  </p:timing>
  <p:hf hdr="0" ftr="0" dt="0"/>
  <p:txStyles>
    <p:titleStyle>
      <a:lvl1pPr algn="l" defTabSz="457200" rtl="0" eaLnBrk="0" fontAlgn="base" hangingPunct="0">
        <a:spcBef>
          <a:spcPct val="0"/>
        </a:spcBef>
        <a:spcAft>
          <a:spcPct val="0"/>
        </a:spcAft>
        <a:defRPr sz="2400" i="1" kern="1200">
          <a:solidFill>
            <a:schemeClr val="tx2"/>
          </a:solidFill>
          <a:latin typeface="+mj-lt"/>
          <a:ea typeface="+mj-ea"/>
          <a:cs typeface="+mj-cs"/>
        </a:defRPr>
      </a:lvl1pPr>
      <a:lvl2pPr algn="l" defTabSz="457200" rtl="0" eaLnBrk="0" fontAlgn="base" hangingPunct="0">
        <a:spcBef>
          <a:spcPct val="0"/>
        </a:spcBef>
        <a:spcAft>
          <a:spcPct val="0"/>
        </a:spcAft>
        <a:defRPr sz="2400" i="1">
          <a:solidFill>
            <a:schemeClr val="tx2"/>
          </a:solidFill>
          <a:latin typeface="Arial" charset="0"/>
        </a:defRPr>
      </a:lvl2pPr>
      <a:lvl3pPr algn="l" defTabSz="457200" rtl="0" eaLnBrk="0" fontAlgn="base" hangingPunct="0">
        <a:spcBef>
          <a:spcPct val="0"/>
        </a:spcBef>
        <a:spcAft>
          <a:spcPct val="0"/>
        </a:spcAft>
        <a:defRPr sz="2400" i="1">
          <a:solidFill>
            <a:schemeClr val="tx2"/>
          </a:solidFill>
          <a:latin typeface="Arial" charset="0"/>
        </a:defRPr>
      </a:lvl3pPr>
      <a:lvl4pPr algn="l" defTabSz="457200" rtl="0" eaLnBrk="0" fontAlgn="base" hangingPunct="0">
        <a:spcBef>
          <a:spcPct val="0"/>
        </a:spcBef>
        <a:spcAft>
          <a:spcPct val="0"/>
        </a:spcAft>
        <a:defRPr sz="2400" i="1">
          <a:solidFill>
            <a:schemeClr val="tx2"/>
          </a:solidFill>
          <a:latin typeface="Arial" charset="0"/>
        </a:defRPr>
      </a:lvl4pPr>
      <a:lvl5pPr algn="l" defTabSz="457200" rtl="0" eaLnBrk="0" fontAlgn="base" hangingPunct="0">
        <a:spcBef>
          <a:spcPct val="0"/>
        </a:spcBef>
        <a:spcAft>
          <a:spcPct val="0"/>
        </a:spcAft>
        <a:defRPr sz="2400" i="1">
          <a:solidFill>
            <a:schemeClr val="tx2"/>
          </a:solidFill>
          <a:latin typeface="Arial" charset="0"/>
        </a:defRPr>
      </a:lvl5pPr>
      <a:lvl6pPr marL="457200" algn="l" defTabSz="457200" rtl="0" fontAlgn="base">
        <a:spcBef>
          <a:spcPct val="0"/>
        </a:spcBef>
        <a:spcAft>
          <a:spcPct val="0"/>
        </a:spcAft>
        <a:defRPr sz="2400" i="1">
          <a:solidFill>
            <a:schemeClr val="tx2"/>
          </a:solidFill>
          <a:latin typeface="Arial" charset="0"/>
        </a:defRPr>
      </a:lvl6pPr>
      <a:lvl7pPr marL="914400" algn="l" defTabSz="457200" rtl="0" fontAlgn="base">
        <a:spcBef>
          <a:spcPct val="0"/>
        </a:spcBef>
        <a:spcAft>
          <a:spcPct val="0"/>
        </a:spcAft>
        <a:defRPr sz="2400" i="1">
          <a:solidFill>
            <a:schemeClr val="tx2"/>
          </a:solidFill>
          <a:latin typeface="Arial" charset="0"/>
        </a:defRPr>
      </a:lvl7pPr>
      <a:lvl8pPr marL="1371600" algn="l" defTabSz="457200" rtl="0" fontAlgn="base">
        <a:spcBef>
          <a:spcPct val="0"/>
        </a:spcBef>
        <a:spcAft>
          <a:spcPct val="0"/>
        </a:spcAft>
        <a:defRPr sz="2400" i="1">
          <a:solidFill>
            <a:schemeClr val="tx2"/>
          </a:solidFill>
          <a:latin typeface="Arial" charset="0"/>
        </a:defRPr>
      </a:lvl8pPr>
      <a:lvl9pPr marL="1828800" algn="l" defTabSz="457200" rtl="0" fontAlgn="base">
        <a:spcBef>
          <a:spcPct val="0"/>
        </a:spcBef>
        <a:spcAft>
          <a:spcPct val="0"/>
        </a:spcAft>
        <a:defRPr sz="2400" i="1">
          <a:solidFill>
            <a:schemeClr val="tx2"/>
          </a:solidFill>
          <a:latin typeface="Arial" charset="0"/>
        </a:defRPr>
      </a:lvl9pPr>
    </p:titleStyle>
    <p:bodyStyle>
      <a:lvl1pPr algn="l" defTabSz="457200" rtl="0" eaLnBrk="0" fontAlgn="base" hangingPunct="0">
        <a:lnSpc>
          <a:spcPts val="1800"/>
        </a:lnSpc>
        <a:spcBef>
          <a:spcPct val="0"/>
        </a:spcBef>
        <a:spcAft>
          <a:spcPts val="900"/>
        </a:spcAft>
        <a:buFont typeface="Arial" charset="0"/>
        <a:defRPr sz="1400" kern="1200">
          <a:solidFill>
            <a:schemeClr val="bg2"/>
          </a:solidFill>
          <a:latin typeface="+mn-lt"/>
          <a:ea typeface="+mn-ea"/>
          <a:cs typeface="+mn-cs"/>
        </a:defRPr>
      </a:lvl1pPr>
      <a:lvl2pPr marL="230188" indent="-222250" algn="l" defTabSz="457200" rtl="0" eaLnBrk="0" fontAlgn="base" hangingPunct="0">
        <a:lnSpc>
          <a:spcPts val="1800"/>
        </a:lnSpc>
        <a:spcBef>
          <a:spcPct val="0"/>
        </a:spcBef>
        <a:spcAft>
          <a:spcPts val="900"/>
        </a:spcAft>
        <a:buClr>
          <a:schemeClr val="tx2"/>
        </a:buClr>
        <a:buFont typeface="Arial" charset="0"/>
        <a:buChar char="•"/>
        <a:defRPr sz="1400" kern="1200">
          <a:solidFill>
            <a:schemeClr val="bg2"/>
          </a:solidFill>
          <a:latin typeface="+mn-lt"/>
          <a:ea typeface="+mn-ea"/>
          <a:cs typeface="+mn-cs"/>
        </a:defRPr>
      </a:lvl2pPr>
      <a:lvl3pPr marL="463550" indent="-228600" algn="l" defTabSz="457200" rtl="0" eaLnBrk="0" fontAlgn="base" hangingPunct="0">
        <a:lnSpc>
          <a:spcPts val="1800"/>
        </a:lnSpc>
        <a:spcBef>
          <a:spcPct val="0"/>
        </a:spcBef>
        <a:spcAft>
          <a:spcPts val="900"/>
        </a:spcAft>
        <a:buClr>
          <a:schemeClr val="tx2"/>
        </a:buClr>
        <a:buFont typeface="Lucida Grande"/>
        <a:buChar char="–"/>
        <a:defRPr sz="1400" kern="1200">
          <a:solidFill>
            <a:schemeClr val="bg2"/>
          </a:solidFill>
          <a:latin typeface="+mn-lt"/>
          <a:ea typeface="+mn-ea"/>
          <a:cs typeface="+mn-cs"/>
        </a:defRPr>
      </a:lvl3pPr>
      <a:lvl4pPr marL="690563" indent="-228600" algn="l" defTabSz="457200" rtl="0" eaLnBrk="0" fontAlgn="base" hangingPunct="0">
        <a:lnSpc>
          <a:spcPts val="1800"/>
        </a:lnSpc>
        <a:spcBef>
          <a:spcPct val="0"/>
        </a:spcBef>
        <a:spcAft>
          <a:spcPts val="900"/>
        </a:spcAft>
        <a:buClr>
          <a:schemeClr val="tx2"/>
        </a:buClr>
        <a:buSzPct val="95000"/>
        <a:buFont typeface="Arial" charset="0"/>
        <a:buChar char="•"/>
        <a:defRPr sz="1400" kern="1200">
          <a:solidFill>
            <a:schemeClr val="bg2"/>
          </a:solidFill>
          <a:latin typeface="+mn-lt"/>
          <a:ea typeface="+mn-ea"/>
          <a:cs typeface="+mn-cs"/>
        </a:defRPr>
      </a:lvl4pPr>
      <a:lvl5pPr marL="906463" indent="-228600" algn="l" defTabSz="457200" rtl="0" eaLnBrk="0" fontAlgn="base" hangingPunct="0">
        <a:lnSpc>
          <a:spcPts val="1800"/>
        </a:lnSpc>
        <a:spcBef>
          <a:spcPct val="0"/>
        </a:spcBef>
        <a:spcAft>
          <a:spcPts val="900"/>
        </a:spcAft>
        <a:buClr>
          <a:schemeClr val="tx2"/>
        </a:buClr>
        <a:buFont typeface="Lucida Grande"/>
        <a:buChar char="-"/>
        <a:defRPr sz="1400" kern="1200">
          <a:solidFill>
            <a:schemeClr val="bg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0.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17.xml"/><Relationship Id="rId6" Type="http://schemas.openxmlformats.org/officeDocument/2006/relationships/image" Target="../media/image26.png"/><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17.xml"/><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6.xml"/><Relationship Id="rId1" Type="http://schemas.openxmlformats.org/officeDocument/2006/relationships/slideLayout" Target="../slideLayouts/slideLayout13.xml"/><Relationship Id="rId5" Type="http://schemas.openxmlformats.org/officeDocument/2006/relationships/image" Target="../media/image36.png"/><Relationship Id="rId4" Type="http://schemas.openxmlformats.org/officeDocument/2006/relationships/image" Target="../media/image35.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8.xml"/><Relationship Id="rId1" Type="http://schemas.openxmlformats.org/officeDocument/2006/relationships/slideLayout" Target="../slideLayouts/slideLayout17.xml"/><Relationship Id="rId6" Type="http://schemas.openxmlformats.org/officeDocument/2006/relationships/image" Target="../media/image40.jpeg"/><Relationship Id="rId5" Type="http://schemas.openxmlformats.org/officeDocument/2006/relationships/image" Target="../media/image39.png"/><Relationship Id="rId4" Type="http://schemas.openxmlformats.org/officeDocument/2006/relationships/image" Target="../media/image38.png"/></Relationships>
</file>

<file path=ppt/slides/_rels/slide1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9.xml"/><Relationship Id="rId1" Type="http://schemas.openxmlformats.org/officeDocument/2006/relationships/slideLayout" Target="../slideLayouts/slideLayout13.xml"/><Relationship Id="rId5" Type="http://schemas.openxmlformats.org/officeDocument/2006/relationships/image" Target="../media/image43.png"/><Relationship Id="rId4" Type="http://schemas.openxmlformats.org/officeDocument/2006/relationships/image" Target="../media/image42.png"/></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notesSlide" Target="../notesSlides/notesSlide23.xml"/><Relationship Id="rId1" Type="http://schemas.openxmlformats.org/officeDocument/2006/relationships/slideLayout" Target="../slideLayouts/slideLayout19.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0.xml"/><Relationship Id="rId1" Type="http://schemas.openxmlformats.org/officeDocument/2006/relationships/vmlDrawing" Target="../drawings/vmlDrawing1.vml"/><Relationship Id="rId5" Type="http://schemas.openxmlformats.org/officeDocument/2006/relationships/image" Target="../media/image53.png"/><Relationship Id="rId4" Type="http://schemas.openxmlformats.org/officeDocument/2006/relationships/oleObject" Target="../embeddings/oleObject1.bin"/></Relationships>
</file>

<file path=ppt/slides/_rels/slide25.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47.png"/><Relationship Id="rId7" Type="http://schemas.openxmlformats.org/officeDocument/2006/relationships/image" Target="../media/image57.png"/><Relationship Id="rId2" Type="http://schemas.openxmlformats.org/officeDocument/2006/relationships/notesSlide" Target="../notesSlides/notesSlide25.xml"/><Relationship Id="rId1" Type="http://schemas.openxmlformats.org/officeDocument/2006/relationships/slideLayout" Target="../slideLayouts/slideLayout10.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 Id="rId9" Type="http://schemas.openxmlformats.org/officeDocument/2006/relationships/image" Target="../media/image59.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3.xml"/><Relationship Id="rId1" Type="http://schemas.openxmlformats.org/officeDocument/2006/relationships/vmlDrawing" Target="../drawings/vmlDrawing2.vml"/><Relationship Id="rId5" Type="http://schemas.openxmlformats.org/officeDocument/2006/relationships/image" Target="../media/image61.png"/><Relationship Id="rId4" Type="http://schemas.openxmlformats.org/officeDocument/2006/relationships/oleObject" Target="../embeddings/oleObject2.bin"/></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8.xml"/><Relationship Id="rId1" Type="http://schemas.openxmlformats.org/officeDocument/2006/relationships/slideLayout" Target="../slideLayouts/slideLayout13.xml"/><Relationship Id="rId5" Type="http://schemas.openxmlformats.org/officeDocument/2006/relationships/image" Target="../media/image64.jpeg"/><Relationship Id="rId4" Type="http://schemas.openxmlformats.org/officeDocument/2006/relationships/image" Target="../media/image63.png"/></Relationships>
</file>

<file path=ppt/slides/_rels/slide29.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29.xml"/><Relationship Id="rId1" Type="http://schemas.openxmlformats.org/officeDocument/2006/relationships/slideLayout" Target="../slideLayouts/slideLayout13.xml"/><Relationship Id="rId5" Type="http://schemas.openxmlformats.org/officeDocument/2006/relationships/image" Target="../media/image67.jpeg"/><Relationship Id="rId4" Type="http://schemas.openxmlformats.org/officeDocument/2006/relationships/image" Target="../media/image66.jpe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0.xml"/><Relationship Id="rId4" Type="http://schemas.openxmlformats.org/officeDocument/2006/relationships/image" Target="../media/image13.png"/></Relationships>
</file>

<file path=ppt/slides/_rels/slide30.xml.rels><?xml version="1.0" encoding="UTF-8" standalone="yes"?>
<Relationships xmlns="http://schemas.openxmlformats.org/package/2006/relationships"><Relationship Id="rId8" Type="http://schemas.openxmlformats.org/officeDocument/2006/relationships/image" Target="../media/image73.jpeg"/><Relationship Id="rId3" Type="http://schemas.openxmlformats.org/officeDocument/2006/relationships/image" Target="../media/image68.png"/><Relationship Id="rId7" Type="http://schemas.openxmlformats.org/officeDocument/2006/relationships/image" Target="../media/image72.jpeg"/><Relationship Id="rId2" Type="http://schemas.openxmlformats.org/officeDocument/2006/relationships/notesSlide" Target="../notesSlides/notesSlide30.xml"/><Relationship Id="rId1" Type="http://schemas.openxmlformats.org/officeDocument/2006/relationships/slideLayout" Target="../slideLayouts/slideLayout10.xml"/><Relationship Id="rId6" Type="http://schemas.openxmlformats.org/officeDocument/2006/relationships/image" Target="../media/image71.jpeg"/><Relationship Id="rId5" Type="http://schemas.openxmlformats.org/officeDocument/2006/relationships/image" Target="../media/image70.jpeg"/><Relationship Id="rId4" Type="http://schemas.openxmlformats.org/officeDocument/2006/relationships/image" Target="../media/image69.png"/></Relationships>
</file>

<file path=ppt/slides/_rels/slide31.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31.xml"/><Relationship Id="rId1" Type="http://schemas.openxmlformats.org/officeDocument/2006/relationships/slideLayout" Target="../slideLayouts/slideLayout13.xml"/><Relationship Id="rId5" Type="http://schemas.openxmlformats.org/officeDocument/2006/relationships/image" Target="../media/image71.jpeg"/><Relationship Id="rId4" Type="http://schemas.openxmlformats.org/officeDocument/2006/relationships/image" Target="../media/image72.jpeg"/></Relationships>
</file>

<file path=ppt/slides/_rels/slide32.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32.xml"/><Relationship Id="rId1" Type="http://schemas.openxmlformats.org/officeDocument/2006/relationships/slideLayout" Target="../slideLayouts/slideLayout13.xml"/><Relationship Id="rId5" Type="http://schemas.openxmlformats.org/officeDocument/2006/relationships/image" Target="../media/image71.jpeg"/><Relationship Id="rId4" Type="http://schemas.openxmlformats.org/officeDocument/2006/relationships/image" Target="../media/image72.jpeg"/></Relationships>
</file>

<file path=ppt/slides/_rels/slide33.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35.xml"/><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8" Type="http://schemas.openxmlformats.org/officeDocument/2006/relationships/image" Target="../media/image76.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6.xml"/><Relationship Id="rId1" Type="http://schemas.openxmlformats.org/officeDocument/2006/relationships/slideLayout" Target="../slideLayouts/slideLayout1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37.xml"/><Relationship Id="rId1" Type="http://schemas.openxmlformats.org/officeDocument/2006/relationships/slideLayout" Target="../slideLayouts/slideLayout16.xml"/><Relationship Id="rId5" Type="http://schemas.openxmlformats.org/officeDocument/2006/relationships/image" Target="../media/image79.png"/><Relationship Id="rId4" Type="http://schemas.openxmlformats.org/officeDocument/2006/relationships/image" Target="../media/image78.png"/></Relationships>
</file>

<file path=ppt/slides/_rels/slide38.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39.xml"/><Relationship Id="rId1" Type="http://schemas.openxmlformats.org/officeDocument/2006/relationships/slideLayout" Target="../slideLayouts/slideLayout15.xml"/><Relationship Id="rId6" Type="http://schemas.openxmlformats.org/officeDocument/2006/relationships/image" Target="../media/image84.png"/><Relationship Id="rId5" Type="http://schemas.openxmlformats.org/officeDocument/2006/relationships/image" Target="../media/image83.png"/><Relationship Id="rId4" Type="http://schemas.openxmlformats.org/officeDocument/2006/relationships/image" Target="../media/image8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41.xml"/><Relationship Id="rId1" Type="http://schemas.openxmlformats.org/officeDocument/2006/relationships/slideLayout" Target="../slideLayouts/slideLayout10.xml"/><Relationship Id="rId6" Type="http://schemas.openxmlformats.org/officeDocument/2006/relationships/image" Target="../media/image87.jpeg"/><Relationship Id="rId5" Type="http://schemas.openxmlformats.org/officeDocument/2006/relationships/image" Target="../media/image86.jpeg"/><Relationship Id="rId4" Type="http://schemas.openxmlformats.org/officeDocument/2006/relationships/hyperlink" Target="http://www.transitionsvantage.co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21.jpeg"/><Relationship Id="rId5" Type="http://schemas.openxmlformats.org/officeDocument/2006/relationships/image" Target="../media/image20.png"/><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0838" y="3621088"/>
            <a:ext cx="8453437" cy="698500"/>
          </a:xfrm>
        </p:spPr>
        <p:txBody>
          <a:bodyPr rtlCol="0">
            <a:noAutofit/>
          </a:bodyPr>
          <a:lstStyle/>
          <a:p>
            <a:pPr eaLnBrk="1" fontAlgn="auto" hangingPunct="1">
              <a:spcAft>
                <a:spcPts val="0"/>
              </a:spcAft>
              <a:defRPr/>
            </a:pPr>
            <a:r>
              <a:rPr lang="en-US" sz="4400" dirty="0" smtClean="0">
                <a:solidFill>
                  <a:schemeClr val="tx2"/>
                </a:solidFill>
                <a:effectLst>
                  <a:outerShdw blurRad="38100" dist="38100" dir="2700000" algn="tl">
                    <a:srgbClr val="000000">
                      <a:alpha val="43137"/>
                    </a:srgbClr>
                  </a:outerShdw>
                </a:effectLst>
              </a:rPr>
              <a:t>Impossible. Possible. </a:t>
            </a:r>
            <a:endParaRPr lang="en-US" sz="4400" dirty="0">
              <a:solidFill>
                <a:schemeClr val="tx2"/>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350838" y="4295775"/>
            <a:ext cx="8453437" cy="904875"/>
          </a:xfrm>
        </p:spPr>
        <p:txBody>
          <a:bodyPr rtlCol="0">
            <a:noAutofit/>
          </a:bodyPr>
          <a:lstStyle/>
          <a:p>
            <a:pPr eaLnBrk="1" fontAlgn="auto" hangingPunct="1">
              <a:spcBef>
                <a:spcPts val="0"/>
              </a:spcBef>
              <a:buFont typeface="Arial"/>
              <a:buNone/>
              <a:defRPr/>
            </a:pPr>
            <a:r>
              <a:rPr lang="en-US" sz="2400" dirty="0" smtClean="0">
                <a:solidFill>
                  <a:schemeClr val="accent3"/>
                </a:solidFill>
              </a:rPr>
              <a:t>Introducing new Transitions</a:t>
            </a:r>
            <a:r>
              <a:rPr lang="en-US" sz="2400" baseline="30000" dirty="0" smtClean="0">
                <a:solidFill>
                  <a:schemeClr val="accent3"/>
                </a:solidFill>
              </a:rPr>
              <a:t>®</a:t>
            </a:r>
            <a:r>
              <a:rPr lang="en-US" sz="2400" baseline="60000" dirty="0" smtClean="0">
                <a:solidFill>
                  <a:schemeClr val="accent3"/>
                </a:solidFill>
              </a:rPr>
              <a:t> </a:t>
            </a:r>
            <a:r>
              <a:rPr lang="en-US" sz="2400" dirty="0" smtClean="0">
                <a:solidFill>
                  <a:schemeClr val="accent3"/>
                </a:solidFill>
              </a:rPr>
              <a:t>Vantage™ lenses</a:t>
            </a:r>
            <a:br>
              <a:rPr lang="en-US" sz="2400" dirty="0" smtClean="0">
                <a:solidFill>
                  <a:schemeClr val="accent3"/>
                </a:solidFill>
              </a:rPr>
            </a:br>
            <a:r>
              <a:rPr lang="en-US" sz="2400" dirty="0" smtClean="0">
                <a:solidFill>
                  <a:schemeClr val="accent3"/>
                </a:solidFill>
              </a:rPr>
              <a:t>with variable polarization</a:t>
            </a:r>
          </a:p>
          <a:p>
            <a:pPr eaLnBrk="1" fontAlgn="auto" hangingPunct="1">
              <a:spcBef>
                <a:spcPts val="0"/>
              </a:spcBef>
              <a:buFont typeface="Arial"/>
              <a:buNone/>
              <a:defRPr/>
            </a:pPr>
            <a:endParaRPr lang="en-US" sz="2400" dirty="0" smtClean="0">
              <a:solidFill>
                <a:schemeClr val="accent3"/>
              </a:solidFill>
            </a:endParaRPr>
          </a:p>
          <a:p>
            <a:pPr eaLnBrk="1" fontAlgn="auto" hangingPunct="1">
              <a:spcBef>
                <a:spcPts val="0"/>
              </a:spcBef>
              <a:buFont typeface="Arial"/>
              <a:buNone/>
              <a:defRPr/>
            </a:pPr>
            <a:endParaRPr lang="en-US" sz="2400" dirty="0" smtClean="0">
              <a:solidFill>
                <a:schemeClr val="accent3"/>
              </a:solidFill>
            </a:endParaRPr>
          </a:p>
        </p:txBody>
      </p:sp>
      <p:sp>
        <p:nvSpPr>
          <p:cNvPr id="5" name="Content Placeholder 4"/>
          <p:cNvSpPr>
            <a:spLocks noGrp="1"/>
          </p:cNvSpPr>
          <p:nvPr>
            <p:ph sz="quarter" idx="10"/>
          </p:nvPr>
        </p:nvSpPr>
        <p:spPr>
          <a:xfrm>
            <a:off x="341313" y="6280150"/>
            <a:ext cx="5589587" cy="330200"/>
          </a:xfrm>
        </p:spPr>
        <p:txBody>
          <a:bodyPr rtlCol="0">
            <a:noAutofit/>
          </a:bodyPr>
          <a:lstStyle/>
          <a:p>
            <a:pPr eaLnBrk="1" fontAlgn="auto" hangingPunct="1">
              <a:spcBef>
                <a:spcPts val="0"/>
              </a:spcBef>
              <a:buFont typeface="Arial"/>
              <a:buNone/>
              <a:defRPr/>
            </a:pPr>
            <a:endParaRPr lang="en-US" dirty="0"/>
          </a:p>
        </p:txBody>
      </p:sp>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Content Placeholder 1"/>
          <p:cNvPicPr>
            <a:picLocks noChangeAspect="1"/>
          </p:cNvPicPr>
          <p:nvPr/>
        </p:nvPicPr>
        <p:blipFill>
          <a:blip r:embed="rId3"/>
          <a:srcRect/>
          <a:stretch>
            <a:fillRect/>
          </a:stretch>
        </p:blipFill>
        <p:spPr bwMode="auto">
          <a:xfrm>
            <a:off x="3749675" y="587375"/>
            <a:ext cx="5332413" cy="5111750"/>
          </a:xfrm>
          <a:prstGeom prst="rect">
            <a:avLst/>
          </a:prstGeom>
          <a:noFill/>
          <a:ln w="9525">
            <a:noFill/>
            <a:miter lim="800000"/>
            <a:headEnd/>
            <a:tailEnd/>
          </a:ln>
        </p:spPr>
      </p:pic>
      <p:sp>
        <p:nvSpPr>
          <p:cNvPr id="45058" name="Title 3"/>
          <p:cNvSpPr>
            <a:spLocks noGrp="1"/>
          </p:cNvSpPr>
          <p:nvPr>
            <p:ph type="title"/>
          </p:nvPr>
        </p:nvSpPr>
        <p:spPr/>
        <p:txBody>
          <a:bodyPr/>
          <a:lstStyle/>
          <a:p>
            <a:pPr eaLnBrk="1" hangingPunct="1"/>
            <a:r>
              <a:rPr lang="en-US" smtClean="0"/>
              <a:t>Adds another dimension</a:t>
            </a:r>
          </a:p>
        </p:txBody>
      </p:sp>
      <p:sp>
        <p:nvSpPr>
          <p:cNvPr id="45059" name="Content Placeholder 4"/>
          <p:cNvSpPr>
            <a:spLocks noGrp="1"/>
          </p:cNvSpPr>
          <p:nvPr>
            <p:ph idx="1"/>
          </p:nvPr>
        </p:nvSpPr>
        <p:spPr>
          <a:xfrm>
            <a:off x="347663" y="1509713"/>
            <a:ext cx="3019425" cy="4525962"/>
          </a:xfrm>
        </p:spPr>
        <p:txBody>
          <a:bodyPr/>
          <a:lstStyle/>
          <a:p>
            <a:pPr eaLnBrk="1" hangingPunct="1">
              <a:lnSpc>
                <a:spcPct val="100000"/>
              </a:lnSpc>
            </a:pPr>
            <a:r>
              <a:rPr lang="en-US" sz="2000" smtClean="0"/>
              <a:t>Breaks the paradigm that clear to dark is the only variable </a:t>
            </a:r>
          </a:p>
        </p:txBody>
      </p:sp>
      <p:sp>
        <p:nvSpPr>
          <p:cNvPr id="45060" name="Slide Number Placeholder 3"/>
          <p:cNvSpPr>
            <a:spLocks noGrp="1"/>
          </p:cNvSpPr>
          <p:nvPr>
            <p:ph type="sldNum" sz="quarter" idx="14"/>
          </p:nvPr>
        </p:nvSpPr>
        <p:spPr bwMode="auto">
          <a:ln>
            <a:miter lim="800000"/>
            <a:headEnd/>
            <a:tailEnd/>
          </a:ln>
        </p:spPr>
        <p:txBody>
          <a:bodyPr wrap="square" lIns="64291" tIns="32146" rIns="64291" bIns="32146" numCol="1" anchorCtr="0" compatLnSpc="1">
            <a:prstTxWarp prst="textNoShape">
              <a:avLst/>
            </a:prstTxWarp>
          </a:bodyPr>
          <a:lstStyle/>
          <a:p>
            <a:pPr fontAlgn="base">
              <a:spcBef>
                <a:spcPct val="0"/>
              </a:spcBef>
              <a:spcAft>
                <a:spcPct val="0"/>
              </a:spcAft>
              <a:defRPr/>
            </a:pPr>
            <a:fld id="{291A426C-2B91-495E-888C-2E81E4CFF9C4}" type="slidenum">
              <a:rPr lang="en-US">
                <a:sym typeface="Arial" charset="0"/>
              </a:rPr>
              <a:pPr fontAlgn="base">
                <a:spcBef>
                  <a:spcPct val="0"/>
                </a:spcBef>
                <a:spcAft>
                  <a:spcPct val="0"/>
                </a:spcAft>
                <a:defRPr/>
              </a:pPr>
              <a:t>10</a:t>
            </a:fld>
            <a:endParaRPr lang="en-US">
              <a:sym typeface="Arial" charset="0"/>
            </a:endParaRPr>
          </a:p>
        </p:txBody>
      </p:sp>
      <p:grpSp>
        <p:nvGrpSpPr>
          <p:cNvPr id="45061" name="Group 18"/>
          <p:cNvGrpSpPr>
            <a:grpSpLocks/>
          </p:cNvGrpSpPr>
          <p:nvPr/>
        </p:nvGrpSpPr>
        <p:grpSpPr bwMode="auto">
          <a:xfrm>
            <a:off x="4149725" y="1231900"/>
            <a:ext cx="4814888" cy="3952875"/>
            <a:chOff x="4149323" y="1231733"/>
            <a:chExt cx="4816021" cy="3952383"/>
          </a:xfrm>
        </p:grpSpPr>
        <p:sp>
          <p:nvSpPr>
            <p:cNvPr id="45068" name="Rectangle 6"/>
            <p:cNvSpPr>
              <a:spLocks/>
            </p:cNvSpPr>
            <p:nvPr/>
          </p:nvSpPr>
          <p:spPr bwMode="auto">
            <a:xfrm>
              <a:off x="4149323" y="2530913"/>
              <a:ext cx="1047520" cy="253277"/>
            </a:xfrm>
            <a:prstGeom prst="rect">
              <a:avLst/>
            </a:prstGeom>
            <a:noFill/>
            <a:ln w="12700">
              <a:noFill/>
              <a:miter lim="800000"/>
              <a:headEnd/>
              <a:tailEnd/>
            </a:ln>
          </p:spPr>
          <p:txBody>
            <a:bodyPr lIns="0" tIns="0" rIns="40638" bIns="0"/>
            <a:lstStyle/>
            <a:p>
              <a:pPr marL="39688" algn="ctr">
                <a:lnSpc>
                  <a:spcPct val="80000"/>
                </a:lnSpc>
              </a:pPr>
              <a:r>
                <a:rPr lang="en-US" sz="1000">
                  <a:solidFill>
                    <a:srgbClr val="6C654D"/>
                  </a:solidFill>
                  <a:cs typeface="Arial" charset="0"/>
                </a:rPr>
                <a:t>BLOCKS </a:t>
              </a:r>
            </a:p>
            <a:p>
              <a:pPr marL="39688" algn="ctr">
                <a:lnSpc>
                  <a:spcPct val="80000"/>
                </a:lnSpc>
              </a:pPr>
              <a:r>
                <a:rPr lang="en-US" sz="1000">
                  <a:solidFill>
                    <a:srgbClr val="6C654D"/>
                  </a:solidFill>
                  <a:cs typeface="Arial" charset="0"/>
                </a:rPr>
                <a:t>100% UV</a:t>
              </a:r>
            </a:p>
          </p:txBody>
        </p:sp>
        <p:sp>
          <p:nvSpPr>
            <p:cNvPr id="45069" name="Rectangle 7"/>
            <p:cNvSpPr>
              <a:spLocks/>
            </p:cNvSpPr>
            <p:nvPr/>
          </p:nvSpPr>
          <p:spPr bwMode="auto">
            <a:xfrm>
              <a:off x="7690503" y="3959912"/>
              <a:ext cx="1059909" cy="253277"/>
            </a:xfrm>
            <a:prstGeom prst="rect">
              <a:avLst/>
            </a:prstGeom>
            <a:noFill/>
            <a:ln w="12700">
              <a:noFill/>
              <a:miter lim="800000"/>
              <a:headEnd/>
              <a:tailEnd/>
            </a:ln>
          </p:spPr>
          <p:txBody>
            <a:bodyPr lIns="0" tIns="0" rIns="40638" bIns="0"/>
            <a:lstStyle/>
            <a:p>
              <a:pPr marL="39688" algn="ctr">
                <a:lnSpc>
                  <a:spcPct val="80000"/>
                </a:lnSpc>
              </a:pPr>
              <a:r>
                <a:rPr lang="en-US" sz="1000">
                  <a:solidFill>
                    <a:srgbClr val="6C654D"/>
                  </a:solidFill>
                  <a:cs typeface="Arial" charset="0"/>
                </a:rPr>
                <a:t>DARKNESS</a:t>
              </a:r>
            </a:p>
          </p:txBody>
        </p:sp>
        <p:sp>
          <p:nvSpPr>
            <p:cNvPr id="45070" name="Rectangle 8"/>
            <p:cNvSpPr>
              <a:spLocks/>
            </p:cNvSpPr>
            <p:nvPr/>
          </p:nvSpPr>
          <p:spPr bwMode="auto">
            <a:xfrm>
              <a:off x="4287864" y="4065939"/>
              <a:ext cx="1291145" cy="389500"/>
            </a:xfrm>
            <a:prstGeom prst="rect">
              <a:avLst/>
            </a:prstGeom>
            <a:noFill/>
            <a:ln w="12700">
              <a:noFill/>
              <a:miter lim="800000"/>
              <a:headEnd/>
              <a:tailEnd/>
            </a:ln>
          </p:spPr>
          <p:txBody>
            <a:bodyPr lIns="0" tIns="0" rIns="40638" bIns="0"/>
            <a:lstStyle/>
            <a:p>
              <a:pPr marL="39688" algn="ctr">
                <a:lnSpc>
                  <a:spcPct val="80000"/>
                </a:lnSpc>
              </a:pPr>
              <a:r>
                <a:rPr lang="en-US" sz="1000">
                  <a:solidFill>
                    <a:srgbClr val="6C654D"/>
                  </a:solidFill>
                  <a:cs typeface="Arial" charset="0"/>
                </a:rPr>
                <a:t>AR </a:t>
              </a:r>
            </a:p>
            <a:p>
              <a:pPr marL="39688" algn="ctr">
                <a:lnSpc>
                  <a:spcPct val="80000"/>
                </a:lnSpc>
              </a:pPr>
              <a:r>
                <a:rPr lang="en-US" sz="1000">
                  <a:solidFill>
                    <a:srgbClr val="6C654D"/>
                  </a:solidFill>
                  <a:cs typeface="Arial" charset="0"/>
                </a:rPr>
                <a:t>COMPATIBILITY</a:t>
              </a:r>
            </a:p>
          </p:txBody>
        </p:sp>
        <p:sp>
          <p:nvSpPr>
            <p:cNvPr id="45071" name="Rectangle 9"/>
            <p:cNvSpPr>
              <a:spLocks/>
            </p:cNvSpPr>
            <p:nvPr/>
          </p:nvSpPr>
          <p:spPr bwMode="auto">
            <a:xfrm>
              <a:off x="5244343" y="4809707"/>
              <a:ext cx="1172783" cy="374409"/>
            </a:xfrm>
            <a:prstGeom prst="rect">
              <a:avLst/>
            </a:prstGeom>
            <a:noFill/>
            <a:ln w="12700">
              <a:noFill/>
              <a:miter lim="800000"/>
              <a:headEnd/>
              <a:tailEnd/>
            </a:ln>
          </p:spPr>
          <p:txBody>
            <a:bodyPr lIns="0" tIns="0" rIns="40638" bIns="0"/>
            <a:lstStyle/>
            <a:p>
              <a:pPr marL="39688" algn="ctr">
                <a:lnSpc>
                  <a:spcPct val="80000"/>
                </a:lnSpc>
              </a:pPr>
              <a:r>
                <a:rPr lang="en-US" sz="1000">
                  <a:solidFill>
                    <a:srgbClr val="6C654D"/>
                  </a:solidFill>
                  <a:cs typeface="Arial" charset="0"/>
                </a:rPr>
                <a:t>CHOICE &amp; AVAILABILITY</a:t>
              </a:r>
            </a:p>
          </p:txBody>
        </p:sp>
        <p:sp>
          <p:nvSpPr>
            <p:cNvPr id="45072" name="Rectangle 10"/>
            <p:cNvSpPr>
              <a:spLocks/>
            </p:cNvSpPr>
            <p:nvPr/>
          </p:nvSpPr>
          <p:spPr bwMode="auto">
            <a:xfrm>
              <a:off x="5975079" y="1231733"/>
              <a:ext cx="1047520" cy="253277"/>
            </a:xfrm>
            <a:prstGeom prst="rect">
              <a:avLst/>
            </a:prstGeom>
            <a:noFill/>
            <a:ln w="12700">
              <a:noFill/>
              <a:miter lim="800000"/>
              <a:headEnd/>
              <a:tailEnd/>
            </a:ln>
          </p:spPr>
          <p:txBody>
            <a:bodyPr lIns="0" tIns="0" rIns="40638" bIns="0"/>
            <a:lstStyle/>
            <a:p>
              <a:pPr marL="39688" algn="ctr">
                <a:lnSpc>
                  <a:spcPct val="80000"/>
                </a:lnSpc>
              </a:pPr>
              <a:r>
                <a:rPr lang="en-US" sz="1000">
                  <a:solidFill>
                    <a:srgbClr val="6C654D"/>
                  </a:solidFill>
                  <a:cs typeface="Arial" charset="0"/>
                </a:rPr>
                <a:t>CLARITY</a:t>
              </a:r>
            </a:p>
          </p:txBody>
        </p:sp>
        <p:sp>
          <p:nvSpPr>
            <p:cNvPr id="45073" name="Rectangle 11"/>
            <p:cNvSpPr>
              <a:spLocks/>
            </p:cNvSpPr>
            <p:nvPr/>
          </p:nvSpPr>
          <p:spPr bwMode="auto">
            <a:xfrm>
              <a:off x="7197651" y="1568697"/>
              <a:ext cx="1190677" cy="253277"/>
            </a:xfrm>
            <a:prstGeom prst="rect">
              <a:avLst/>
            </a:prstGeom>
            <a:noFill/>
            <a:ln w="12700">
              <a:noFill/>
              <a:miter lim="800000"/>
              <a:headEnd/>
              <a:tailEnd/>
            </a:ln>
          </p:spPr>
          <p:txBody>
            <a:bodyPr lIns="0" tIns="0" rIns="40638" bIns="0"/>
            <a:lstStyle/>
            <a:p>
              <a:pPr marL="39688" algn="ctr">
                <a:lnSpc>
                  <a:spcPct val="80000"/>
                </a:lnSpc>
              </a:pPr>
              <a:r>
                <a:rPr lang="en-US" sz="1000">
                  <a:solidFill>
                    <a:srgbClr val="6C654D"/>
                  </a:solidFill>
                  <a:cs typeface="Arial" charset="0"/>
                </a:rPr>
                <a:t>ACTIVATION BEHIND WINDSHIELD</a:t>
              </a:r>
            </a:p>
          </p:txBody>
        </p:sp>
        <p:sp>
          <p:nvSpPr>
            <p:cNvPr id="45074" name="Rectangle 12"/>
            <p:cNvSpPr>
              <a:spLocks/>
            </p:cNvSpPr>
            <p:nvPr/>
          </p:nvSpPr>
          <p:spPr bwMode="auto">
            <a:xfrm>
              <a:off x="7917824" y="2807999"/>
              <a:ext cx="1047520" cy="253277"/>
            </a:xfrm>
            <a:prstGeom prst="rect">
              <a:avLst/>
            </a:prstGeom>
            <a:noFill/>
            <a:ln w="12700">
              <a:noFill/>
              <a:miter lim="800000"/>
              <a:headEnd/>
              <a:tailEnd/>
            </a:ln>
          </p:spPr>
          <p:txBody>
            <a:bodyPr lIns="0" tIns="0" rIns="40638" bIns="0"/>
            <a:lstStyle/>
            <a:p>
              <a:pPr marL="39688" algn="ctr">
                <a:lnSpc>
                  <a:spcPct val="80000"/>
                </a:lnSpc>
              </a:pPr>
              <a:r>
                <a:rPr lang="en-US" sz="1000">
                  <a:solidFill>
                    <a:srgbClr val="6C654D"/>
                  </a:solidFill>
                  <a:cs typeface="Arial" charset="0"/>
                </a:rPr>
                <a:t>COLOR STABILITY</a:t>
              </a:r>
            </a:p>
          </p:txBody>
        </p:sp>
        <p:sp>
          <p:nvSpPr>
            <p:cNvPr id="45075" name="Rectangle 13"/>
            <p:cNvSpPr>
              <a:spLocks/>
            </p:cNvSpPr>
            <p:nvPr/>
          </p:nvSpPr>
          <p:spPr bwMode="auto">
            <a:xfrm>
              <a:off x="4720583" y="1637705"/>
              <a:ext cx="1047520" cy="253277"/>
            </a:xfrm>
            <a:prstGeom prst="rect">
              <a:avLst/>
            </a:prstGeom>
            <a:noFill/>
            <a:ln w="12700">
              <a:noFill/>
              <a:miter lim="800000"/>
              <a:headEnd/>
              <a:tailEnd/>
            </a:ln>
          </p:spPr>
          <p:txBody>
            <a:bodyPr lIns="0" tIns="0" rIns="40638" bIns="0"/>
            <a:lstStyle/>
            <a:p>
              <a:pPr marL="39688" algn="ctr">
                <a:lnSpc>
                  <a:spcPct val="80000"/>
                </a:lnSpc>
              </a:pPr>
              <a:r>
                <a:rPr lang="en-US" sz="1000">
                  <a:solidFill>
                    <a:srgbClr val="6C654D"/>
                  </a:solidFill>
                  <a:cs typeface="Arial" charset="0"/>
                </a:rPr>
                <a:t>SPEED</a:t>
              </a:r>
            </a:p>
          </p:txBody>
        </p:sp>
        <p:sp>
          <p:nvSpPr>
            <p:cNvPr id="45076" name="Rectangle 14"/>
            <p:cNvSpPr>
              <a:spLocks/>
            </p:cNvSpPr>
            <p:nvPr/>
          </p:nvSpPr>
          <p:spPr bwMode="auto">
            <a:xfrm>
              <a:off x="6498839" y="4810765"/>
              <a:ext cx="1441202" cy="253277"/>
            </a:xfrm>
            <a:prstGeom prst="rect">
              <a:avLst/>
            </a:prstGeom>
            <a:noFill/>
            <a:ln w="12700">
              <a:noFill/>
              <a:miter lim="800000"/>
              <a:headEnd/>
              <a:tailEnd/>
            </a:ln>
          </p:spPr>
          <p:txBody>
            <a:bodyPr lIns="0" tIns="0" rIns="40638" bIns="0"/>
            <a:lstStyle/>
            <a:p>
              <a:pPr marL="39688" algn="ctr">
                <a:lnSpc>
                  <a:spcPct val="80000"/>
                </a:lnSpc>
              </a:pPr>
              <a:r>
                <a:rPr lang="en-US" sz="1000">
                  <a:solidFill>
                    <a:srgbClr val="6C654D"/>
                  </a:solidFill>
                  <a:cs typeface="Arial" charset="0"/>
                </a:rPr>
                <a:t>TEMPERATURE</a:t>
              </a:r>
            </a:p>
            <a:p>
              <a:pPr marL="39688" algn="ctr">
                <a:lnSpc>
                  <a:spcPct val="80000"/>
                </a:lnSpc>
              </a:pPr>
              <a:r>
                <a:rPr lang="en-US" sz="1000">
                  <a:solidFill>
                    <a:srgbClr val="6C654D"/>
                  </a:solidFill>
                  <a:cs typeface="Arial" charset="0"/>
                </a:rPr>
                <a:t>DEPENDENCE</a:t>
              </a:r>
            </a:p>
          </p:txBody>
        </p:sp>
      </p:grpSp>
      <p:sp>
        <p:nvSpPr>
          <p:cNvPr id="45062" name="Content Placeholder 47"/>
          <p:cNvSpPr>
            <a:spLocks noGrp="1"/>
          </p:cNvSpPr>
          <p:nvPr>
            <p:ph sz="quarter" idx="13"/>
          </p:nvPr>
        </p:nvSpPr>
        <p:spPr>
          <a:xfrm>
            <a:off x="342900" y="690563"/>
            <a:ext cx="8459788" cy="549275"/>
          </a:xfrm>
        </p:spPr>
        <p:txBody>
          <a:bodyPr/>
          <a:lstStyle/>
          <a:p>
            <a:pPr eaLnBrk="1" hangingPunct="1"/>
            <a:endParaRPr lang="en-US" smtClean="0"/>
          </a:p>
        </p:txBody>
      </p:sp>
      <p:grpSp>
        <p:nvGrpSpPr>
          <p:cNvPr id="55" name="Group 54"/>
          <p:cNvGrpSpPr>
            <a:grpSpLocks/>
          </p:cNvGrpSpPr>
          <p:nvPr/>
        </p:nvGrpSpPr>
        <p:grpSpPr bwMode="auto">
          <a:xfrm>
            <a:off x="3968750" y="2357438"/>
            <a:ext cx="1239838" cy="1755775"/>
            <a:chOff x="3968102" y="2357733"/>
            <a:chExt cx="1240551" cy="1756113"/>
          </a:xfrm>
        </p:grpSpPr>
        <p:pic>
          <p:nvPicPr>
            <p:cNvPr id="45064" name="Picture 46"/>
            <p:cNvPicPr>
              <a:picLocks noChangeAspect="1"/>
            </p:cNvPicPr>
            <p:nvPr/>
          </p:nvPicPr>
          <p:blipFill>
            <a:blip r:embed="rId4"/>
            <a:srcRect/>
            <a:stretch>
              <a:fillRect/>
            </a:stretch>
          </p:blipFill>
          <p:spPr bwMode="auto">
            <a:xfrm rot="3957115">
              <a:off x="3805787" y="2520048"/>
              <a:ext cx="1565182" cy="1240551"/>
            </a:xfrm>
            <a:prstGeom prst="rect">
              <a:avLst/>
            </a:prstGeom>
            <a:noFill/>
            <a:ln w="9525">
              <a:noFill/>
              <a:miter lim="800000"/>
              <a:headEnd/>
              <a:tailEnd/>
            </a:ln>
          </p:spPr>
        </p:pic>
        <p:sp>
          <p:nvSpPr>
            <p:cNvPr id="45065" name="Rectangle 13"/>
            <p:cNvSpPr>
              <a:spLocks/>
            </p:cNvSpPr>
            <p:nvPr/>
          </p:nvSpPr>
          <p:spPr bwMode="auto">
            <a:xfrm>
              <a:off x="4074902" y="3358516"/>
              <a:ext cx="1047520" cy="253277"/>
            </a:xfrm>
            <a:prstGeom prst="rect">
              <a:avLst/>
            </a:prstGeom>
            <a:noFill/>
            <a:ln w="12700">
              <a:noFill/>
              <a:miter lim="800000"/>
              <a:headEnd/>
              <a:tailEnd/>
            </a:ln>
          </p:spPr>
          <p:txBody>
            <a:bodyPr lIns="0" tIns="0" rIns="40638" bIns="0"/>
            <a:lstStyle/>
            <a:p>
              <a:pPr marL="39688" algn="ctr">
                <a:lnSpc>
                  <a:spcPct val="80000"/>
                </a:lnSpc>
              </a:pPr>
              <a:r>
                <a:rPr lang="en-US" sz="900">
                  <a:solidFill>
                    <a:schemeClr val="bg1"/>
                  </a:solidFill>
                  <a:cs typeface="Arial" charset="0"/>
                </a:rPr>
                <a:t>POLARIZATION</a:t>
              </a:r>
            </a:p>
          </p:txBody>
        </p:sp>
        <p:cxnSp>
          <p:nvCxnSpPr>
            <p:cNvPr id="50" name="Straight Connector 49"/>
            <p:cNvCxnSpPr/>
            <p:nvPr/>
          </p:nvCxnSpPr>
          <p:spPr>
            <a:xfrm>
              <a:off x="4136474" y="2808670"/>
              <a:ext cx="913338" cy="146078"/>
            </a:xfrm>
            <a:prstGeom prst="line">
              <a:avLst/>
            </a:prstGeom>
            <a:ln w="22225">
              <a:solidFill>
                <a:schemeClr val="bg1"/>
              </a:solidFill>
            </a:ln>
          </p:spPr>
          <p:style>
            <a:lnRef idx="1">
              <a:schemeClr val="dk1"/>
            </a:lnRef>
            <a:fillRef idx="0">
              <a:schemeClr val="dk1"/>
            </a:fillRef>
            <a:effectRef idx="0">
              <a:schemeClr val="dk1"/>
            </a:effectRef>
            <a:fontRef idx="minor">
              <a:schemeClr val="tx1"/>
            </a:fontRef>
          </p:style>
        </p:cxnSp>
        <p:cxnSp>
          <p:nvCxnSpPr>
            <p:cNvPr id="54" name="Straight Connector 53"/>
            <p:cNvCxnSpPr/>
            <p:nvPr/>
          </p:nvCxnSpPr>
          <p:spPr>
            <a:xfrm flipV="1">
              <a:off x="4290550" y="3739124"/>
              <a:ext cx="859331" cy="374722"/>
            </a:xfrm>
            <a:prstGeom prst="line">
              <a:avLst/>
            </a:prstGeom>
            <a:ln w="22225">
              <a:solidFill>
                <a:schemeClr val="bg1"/>
              </a:solidFill>
            </a:ln>
          </p:spPr>
          <p:style>
            <a:lnRef idx="1">
              <a:schemeClr val="dk1"/>
            </a:lnRef>
            <a:fillRef idx="0">
              <a:schemeClr val="dk1"/>
            </a:fillRef>
            <a:effectRef idx="0">
              <a:schemeClr val="dk1"/>
            </a:effectRef>
            <a:fontRef idx="minor">
              <a:schemeClr val="tx1"/>
            </a:fontRef>
          </p:style>
        </p:cxn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250"/>
                                  </p:stCondLst>
                                  <p:childTnLst>
                                    <p:set>
                                      <p:cBhvr>
                                        <p:cTn id="6" dur="1" fill="hold">
                                          <p:stCondLst>
                                            <p:cond delay="0"/>
                                          </p:stCondLst>
                                        </p:cTn>
                                        <p:tgtEl>
                                          <p:spTgt spid="55"/>
                                        </p:tgtEl>
                                        <p:attrNameLst>
                                          <p:attrName>style.visibility</p:attrName>
                                        </p:attrNameLst>
                                      </p:cBhvr>
                                      <p:to>
                                        <p:strVal val="visible"/>
                                      </p:to>
                                    </p:set>
                                    <p:anim calcmode="lin" valueType="num">
                                      <p:cBhvr>
                                        <p:cTn id="7" dur="750" fill="hold"/>
                                        <p:tgtEl>
                                          <p:spTgt spid="55"/>
                                        </p:tgtEl>
                                        <p:attrNameLst>
                                          <p:attrName>ppt_w</p:attrName>
                                        </p:attrNameLst>
                                      </p:cBhvr>
                                      <p:tavLst>
                                        <p:tav tm="0">
                                          <p:val>
                                            <p:fltVal val="0"/>
                                          </p:val>
                                        </p:tav>
                                        <p:tav tm="100000">
                                          <p:val>
                                            <p:strVal val="#ppt_w"/>
                                          </p:val>
                                        </p:tav>
                                      </p:tavLst>
                                    </p:anim>
                                    <p:anim calcmode="lin" valueType="num">
                                      <p:cBhvr>
                                        <p:cTn id="8" dur="750" fill="hold"/>
                                        <p:tgtEl>
                                          <p:spTgt spid="55"/>
                                        </p:tgtEl>
                                        <p:attrNameLst>
                                          <p:attrName>ppt_h</p:attrName>
                                        </p:attrNameLst>
                                      </p:cBhvr>
                                      <p:tavLst>
                                        <p:tav tm="0">
                                          <p:val>
                                            <p:fltVal val="0"/>
                                          </p:val>
                                        </p:tav>
                                        <p:tav tm="100000">
                                          <p:val>
                                            <p:strVal val="#ppt_h"/>
                                          </p:val>
                                        </p:tav>
                                      </p:tavLst>
                                    </p:anim>
                                    <p:anim calcmode="lin" valueType="num">
                                      <p:cBhvr>
                                        <p:cTn id="9" dur="750" fill="hold"/>
                                        <p:tgtEl>
                                          <p:spTgt spid="55"/>
                                        </p:tgtEl>
                                        <p:attrNameLst>
                                          <p:attrName>style.rotation</p:attrName>
                                        </p:attrNameLst>
                                      </p:cBhvr>
                                      <p:tavLst>
                                        <p:tav tm="0">
                                          <p:val>
                                            <p:fltVal val="90"/>
                                          </p:val>
                                        </p:tav>
                                        <p:tav tm="100000">
                                          <p:val>
                                            <p:fltVal val="0"/>
                                          </p:val>
                                        </p:tav>
                                      </p:tavLst>
                                    </p:anim>
                                    <p:animEffect transition="in" filter="fade">
                                      <p:cBhvr>
                                        <p:cTn id="10" dur="75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ChangeArrowheads="1"/>
          </p:cNvSpPr>
          <p:nvPr>
            <p:ph type="ctrTitle"/>
          </p:nvPr>
        </p:nvSpPr>
        <p:spPr>
          <a:xfrm>
            <a:off x="350838" y="3621088"/>
            <a:ext cx="8453437" cy="698500"/>
          </a:xfrm>
        </p:spPr>
        <p:txBody>
          <a:bodyPr/>
          <a:lstStyle/>
          <a:p>
            <a:pPr eaLnBrk="1" hangingPunct="1"/>
            <a:r>
              <a:rPr lang="en-US" smtClean="0"/>
              <a:t>The next level of glare protection for everyday lenses </a:t>
            </a:r>
          </a:p>
        </p:txBody>
      </p:sp>
      <p:sp>
        <p:nvSpPr>
          <p:cNvPr id="9" name="Subtitle 8"/>
          <p:cNvSpPr>
            <a:spLocks noGrp="1"/>
          </p:cNvSpPr>
          <p:nvPr>
            <p:ph type="subTitle" idx="1"/>
          </p:nvPr>
        </p:nvSpPr>
        <p:spPr>
          <a:xfrm>
            <a:off x="350838" y="4295775"/>
            <a:ext cx="8453437" cy="904875"/>
          </a:xfrm>
        </p:spPr>
        <p:txBody>
          <a:bodyPr rtlCol="0">
            <a:noAutofit/>
          </a:bodyPr>
          <a:lstStyle/>
          <a:p>
            <a:pPr eaLnBrk="1" fontAlgn="auto" hangingPunct="1">
              <a:spcBef>
                <a:spcPts val="0"/>
              </a:spcBef>
              <a:buFont typeface="Arial"/>
              <a:buNone/>
              <a:defRPr/>
            </a:pPr>
            <a:endParaRPr lang="en-US" dirty="0" smtClean="0"/>
          </a:p>
          <a:p>
            <a:pPr eaLnBrk="1" fontAlgn="auto" hangingPunct="1">
              <a:spcBef>
                <a:spcPts val="0"/>
              </a:spcBef>
              <a:buFont typeface="Arial"/>
              <a:buNone/>
              <a:defRPr/>
            </a:pPr>
            <a:endParaRPr lang="en-US" dirty="0"/>
          </a:p>
          <a:p>
            <a:pPr eaLnBrk="1" fontAlgn="auto" hangingPunct="1">
              <a:spcBef>
                <a:spcPts val="0"/>
              </a:spcBef>
              <a:buFont typeface="Arial"/>
              <a:buNone/>
              <a:defRPr/>
            </a:pPr>
            <a:r>
              <a:rPr lang="en-US" dirty="0" smtClean="0"/>
              <a:t>Polarization = added glare protection</a:t>
            </a:r>
            <a:endParaRPr lang="en-US" dirty="0"/>
          </a:p>
        </p:txBody>
      </p:sp>
      <p:sp>
        <p:nvSpPr>
          <p:cNvPr id="10" name="Content Placeholder 9"/>
          <p:cNvSpPr>
            <a:spLocks noGrp="1"/>
          </p:cNvSpPr>
          <p:nvPr>
            <p:ph sz="quarter" idx="10"/>
          </p:nvPr>
        </p:nvSpPr>
        <p:spPr>
          <a:xfrm>
            <a:off x="341313" y="6280150"/>
            <a:ext cx="5589587" cy="330200"/>
          </a:xfrm>
        </p:spPr>
        <p:txBody>
          <a:bodyPr rtlCol="0">
            <a:noAutofit/>
          </a:bodyPr>
          <a:lstStyle/>
          <a:p>
            <a:pPr eaLnBrk="1" fontAlgn="auto" hangingPunct="1">
              <a:spcBef>
                <a:spcPts val="0"/>
              </a:spcBef>
              <a:buFont typeface="Arial"/>
              <a:buNone/>
              <a:defRPr/>
            </a:pPr>
            <a:endParaRPr lang="en-US"/>
          </a:p>
        </p:txBody>
      </p:sp>
    </p:spTree>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p:txBody>
          <a:bodyPr/>
          <a:lstStyle/>
          <a:p>
            <a:pPr eaLnBrk="1" hangingPunct="1"/>
            <a:r>
              <a:rPr lang="en-US" smtClean="0"/>
              <a:t>Four types of glare</a:t>
            </a:r>
          </a:p>
        </p:txBody>
      </p:sp>
      <p:sp>
        <p:nvSpPr>
          <p:cNvPr id="49154" name="Slide Number Placeholder 2"/>
          <p:cNvSpPr>
            <a:spLocks noGrp="1"/>
          </p:cNvSpPr>
          <p:nvPr>
            <p:ph type="sldNum" sz="quarter" idx="10"/>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DDA71FE-030F-4743-B3E0-BB535C147BEE}" type="slidenum">
              <a:rPr lang="en-US" smtClean="0"/>
              <a:pPr fontAlgn="base">
                <a:spcBef>
                  <a:spcPct val="0"/>
                </a:spcBef>
                <a:spcAft>
                  <a:spcPct val="0"/>
                </a:spcAft>
                <a:defRPr/>
              </a:pPr>
              <a:t>12</a:t>
            </a:fld>
            <a:endParaRPr lang="en-US" smtClean="0"/>
          </a:p>
        </p:txBody>
      </p:sp>
      <p:grpSp>
        <p:nvGrpSpPr>
          <p:cNvPr id="10" name="Group 9"/>
          <p:cNvGrpSpPr>
            <a:grpSpLocks/>
          </p:cNvGrpSpPr>
          <p:nvPr/>
        </p:nvGrpSpPr>
        <p:grpSpPr bwMode="auto">
          <a:xfrm>
            <a:off x="2549525" y="1184275"/>
            <a:ext cx="1947863" cy="4987925"/>
            <a:chOff x="2439029" y="1184877"/>
            <a:chExt cx="1947672" cy="4987052"/>
          </a:xfrm>
        </p:grpSpPr>
        <p:sp>
          <p:nvSpPr>
            <p:cNvPr id="18" name="Rounded Rectangle 17"/>
            <p:cNvSpPr/>
            <p:nvPr/>
          </p:nvSpPr>
          <p:spPr>
            <a:xfrm>
              <a:off x="2439029" y="1184877"/>
              <a:ext cx="1947672" cy="4987052"/>
            </a:xfrm>
            <a:prstGeom prst="roundRect">
              <a:avLst>
                <a:gd name="adj" fmla="val 10104"/>
              </a:avLst>
            </a:prstGeom>
            <a:noFill/>
            <a:ln w="6350">
              <a:solidFill>
                <a:schemeClr val="accent5"/>
              </a:solidFill>
              <a:prstDash val="solid"/>
            </a:ln>
          </p:spPr>
          <p:txBody>
            <a:bodyPr>
              <a:spAutoFit/>
            </a:bodyPr>
            <a:lstStyle/>
            <a:p>
              <a:pPr algn="ctr" fontAlgn="auto">
                <a:spcBef>
                  <a:spcPts val="0"/>
                </a:spcBef>
                <a:spcAft>
                  <a:spcPts val="0"/>
                </a:spcAft>
                <a:defRPr/>
              </a:pPr>
              <a:endParaRPr lang="en-US" b="1" dirty="0">
                <a:solidFill>
                  <a:schemeClr val="bg2"/>
                </a:solidFill>
                <a:latin typeface="+mn-lt"/>
              </a:endParaRPr>
            </a:p>
            <a:p>
              <a:pPr algn="ctr" fontAlgn="auto">
                <a:spcBef>
                  <a:spcPts val="0"/>
                </a:spcBef>
                <a:spcAft>
                  <a:spcPts val="0"/>
                </a:spcAft>
                <a:defRPr/>
              </a:pPr>
              <a:endParaRPr lang="en-US" b="1" dirty="0">
                <a:solidFill>
                  <a:schemeClr val="bg2"/>
                </a:solidFill>
                <a:latin typeface="+mn-lt"/>
              </a:endParaRPr>
            </a:p>
            <a:p>
              <a:pPr algn="ctr" fontAlgn="auto">
                <a:spcBef>
                  <a:spcPts val="0"/>
                </a:spcBef>
                <a:spcAft>
                  <a:spcPts val="0"/>
                </a:spcAft>
                <a:defRPr/>
              </a:pPr>
              <a:endParaRPr lang="en-US" b="1" dirty="0">
                <a:solidFill>
                  <a:schemeClr val="bg2"/>
                </a:solidFill>
                <a:latin typeface="+mn-lt"/>
              </a:endParaRPr>
            </a:p>
            <a:p>
              <a:pPr algn="ctr" fontAlgn="auto">
                <a:spcBef>
                  <a:spcPts val="0"/>
                </a:spcBef>
                <a:spcAft>
                  <a:spcPts val="0"/>
                </a:spcAft>
                <a:defRPr/>
              </a:pPr>
              <a:endParaRPr lang="en-US" b="1" dirty="0">
                <a:solidFill>
                  <a:schemeClr val="bg2"/>
                </a:solidFill>
                <a:latin typeface="+mn-lt"/>
              </a:endParaRPr>
            </a:p>
            <a:p>
              <a:pPr algn="ctr" fontAlgn="auto">
                <a:spcBef>
                  <a:spcPts val="0"/>
                </a:spcBef>
                <a:spcAft>
                  <a:spcPts val="0"/>
                </a:spcAft>
                <a:defRPr/>
              </a:pPr>
              <a:endParaRPr lang="en-US" b="1" dirty="0">
                <a:solidFill>
                  <a:schemeClr val="bg2"/>
                </a:solidFill>
                <a:latin typeface="+mn-lt"/>
              </a:endParaRPr>
            </a:p>
            <a:p>
              <a:pPr algn="ctr" fontAlgn="auto">
                <a:spcBef>
                  <a:spcPts val="0"/>
                </a:spcBef>
                <a:spcAft>
                  <a:spcPts val="0"/>
                </a:spcAft>
                <a:defRPr/>
              </a:pPr>
              <a:endParaRPr lang="en-US" b="1" dirty="0">
                <a:solidFill>
                  <a:schemeClr val="bg2"/>
                </a:solidFill>
                <a:latin typeface="+mn-lt"/>
              </a:endParaRPr>
            </a:p>
            <a:p>
              <a:pPr algn="ctr" fontAlgn="auto">
                <a:spcBef>
                  <a:spcPts val="0"/>
                </a:spcBef>
                <a:spcAft>
                  <a:spcPts val="0"/>
                </a:spcAft>
                <a:defRPr/>
              </a:pPr>
              <a:endParaRPr lang="en-US" b="1" dirty="0">
                <a:solidFill>
                  <a:schemeClr val="bg2"/>
                </a:solidFill>
                <a:latin typeface="+mn-lt"/>
              </a:endParaRPr>
            </a:p>
            <a:p>
              <a:pPr algn="ctr" fontAlgn="auto">
                <a:spcBef>
                  <a:spcPts val="0"/>
                </a:spcBef>
                <a:spcAft>
                  <a:spcPts val="0"/>
                </a:spcAft>
                <a:defRPr/>
              </a:pPr>
              <a:endParaRPr lang="en-US" b="1" dirty="0">
                <a:solidFill>
                  <a:schemeClr val="bg2"/>
                </a:solidFill>
                <a:latin typeface="+mn-lt"/>
              </a:endParaRPr>
            </a:p>
            <a:p>
              <a:pPr algn="ctr" fontAlgn="auto">
                <a:spcBef>
                  <a:spcPts val="0"/>
                </a:spcBef>
                <a:spcAft>
                  <a:spcPts val="0"/>
                </a:spcAft>
                <a:defRPr/>
              </a:pPr>
              <a:endParaRPr lang="en-US" b="1" dirty="0">
                <a:solidFill>
                  <a:schemeClr val="bg2"/>
                </a:solidFill>
                <a:latin typeface="+mn-lt"/>
              </a:endParaRPr>
            </a:p>
            <a:p>
              <a:pPr algn="ctr" fontAlgn="auto">
                <a:spcBef>
                  <a:spcPts val="0"/>
                </a:spcBef>
                <a:spcAft>
                  <a:spcPts val="0"/>
                </a:spcAft>
                <a:defRPr/>
              </a:pPr>
              <a:endParaRPr lang="en-US" b="1" dirty="0">
                <a:solidFill>
                  <a:schemeClr val="bg2"/>
                </a:solidFill>
                <a:latin typeface="+mn-lt"/>
              </a:endParaRPr>
            </a:p>
            <a:p>
              <a:pPr algn="ctr" fontAlgn="auto">
                <a:spcBef>
                  <a:spcPts val="0"/>
                </a:spcBef>
                <a:spcAft>
                  <a:spcPts val="0"/>
                </a:spcAft>
                <a:defRPr/>
              </a:pPr>
              <a:endParaRPr lang="en-US" b="1" dirty="0">
                <a:solidFill>
                  <a:schemeClr val="bg2"/>
                </a:solidFill>
                <a:latin typeface="+mn-lt"/>
              </a:endParaRPr>
            </a:p>
            <a:p>
              <a:pPr algn="ctr" fontAlgn="auto">
                <a:spcBef>
                  <a:spcPts val="0"/>
                </a:spcBef>
                <a:spcAft>
                  <a:spcPts val="0"/>
                </a:spcAft>
                <a:defRPr/>
              </a:pPr>
              <a:endParaRPr lang="en-US" b="1" dirty="0">
                <a:solidFill>
                  <a:schemeClr val="bg2"/>
                </a:solidFill>
                <a:latin typeface="+mn-lt"/>
              </a:endParaRPr>
            </a:p>
            <a:p>
              <a:pPr algn="ctr" fontAlgn="auto">
                <a:spcBef>
                  <a:spcPts val="0"/>
                </a:spcBef>
                <a:spcAft>
                  <a:spcPts val="0"/>
                </a:spcAft>
                <a:defRPr/>
              </a:pPr>
              <a:endParaRPr lang="en-US" b="1" dirty="0">
                <a:solidFill>
                  <a:schemeClr val="bg2"/>
                </a:solidFill>
                <a:latin typeface="+mn-lt"/>
              </a:endParaRPr>
            </a:p>
            <a:p>
              <a:pPr algn="ctr" fontAlgn="auto">
                <a:spcBef>
                  <a:spcPts val="0"/>
                </a:spcBef>
                <a:spcAft>
                  <a:spcPts val="0"/>
                </a:spcAft>
                <a:defRPr/>
              </a:pPr>
              <a:endParaRPr lang="en-US" b="1" dirty="0">
                <a:solidFill>
                  <a:schemeClr val="bg2"/>
                </a:solidFill>
                <a:latin typeface="+mn-lt"/>
              </a:endParaRPr>
            </a:p>
            <a:p>
              <a:pPr algn="ctr" fontAlgn="auto">
                <a:spcBef>
                  <a:spcPts val="0"/>
                </a:spcBef>
                <a:spcAft>
                  <a:spcPts val="0"/>
                </a:spcAft>
                <a:defRPr/>
              </a:pPr>
              <a:endParaRPr lang="en-US" b="1" dirty="0">
                <a:solidFill>
                  <a:schemeClr val="bg2"/>
                </a:solidFill>
                <a:latin typeface="+mn-lt"/>
              </a:endParaRPr>
            </a:p>
            <a:p>
              <a:pPr algn="ctr" fontAlgn="auto">
                <a:spcBef>
                  <a:spcPts val="0"/>
                </a:spcBef>
                <a:spcAft>
                  <a:spcPts val="0"/>
                </a:spcAft>
                <a:defRPr/>
              </a:pPr>
              <a:endParaRPr lang="en-US" b="1" dirty="0">
                <a:solidFill>
                  <a:schemeClr val="bg2"/>
                </a:solidFill>
                <a:latin typeface="+mn-lt"/>
              </a:endParaRPr>
            </a:p>
            <a:p>
              <a:pPr algn="ctr" fontAlgn="auto">
                <a:spcBef>
                  <a:spcPts val="0"/>
                </a:spcBef>
                <a:spcAft>
                  <a:spcPts val="0"/>
                </a:spcAft>
                <a:defRPr/>
              </a:pPr>
              <a:r>
                <a:rPr lang="en-US" sz="1200" i="1" dirty="0">
                  <a:solidFill>
                    <a:schemeClr val="bg2"/>
                  </a:solidFill>
                  <a:latin typeface="+mn-lt"/>
                </a:rPr>
                <a:t>Eliminated by photochromics</a:t>
              </a:r>
            </a:p>
          </p:txBody>
        </p:sp>
        <p:pic>
          <p:nvPicPr>
            <p:cNvPr id="49182" name="Picture 3" descr="Z:\ERWW-PR\Pittsburgh Share\SHARE\CLIENTS\Transitions Optical\Images\Glare Images\Transitions_Mid Light scene PATH.jpg"/>
            <p:cNvPicPr>
              <a:picLocks noChangeAspect="1" noChangeArrowheads="1"/>
            </p:cNvPicPr>
            <p:nvPr/>
          </p:nvPicPr>
          <p:blipFill>
            <a:blip r:embed="rId3"/>
            <a:srcRect/>
            <a:stretch>
              <a:fillRect/>
            </a:stretch>
          </p:blipFill>
          <p:spPr bwMode="auto">
            <a:xfrm>
              <a:off x="2498726" y="3584448"/>
              <a:ext cx="1840992" cy="1840992"/>
            </a:xfrm>
            <a:prstGeom prst="rect">
              <a:avLst/>
            </a:prstGeom>
            <a:noFill/>
            <a:ln w="9525">
              <a:noFill/>
              <a:miter lim="800000"/>
              <a:headEnd/>
              <a:tailEnd/>
            </a:ln>
          </p:spPr>
        </p:pic>
      </p:grpSp>
      <p:grpSp>
        <p:nvGrpSpPr>
          <p:cNvPr id="12" name="Group 11"/>
          <p:cNvGrpSpPr>
            <a:grpSpLocks/>
          </p:cNvGrpSpPr>
          <p:nvPr/>
        </p:nvGrpSpPr>
        <p:grpSpPr bwMode="auto">
          <a:xfrm>
            <a:off x="4714875" y="1008063"/>
            <a:ext cx="1947863" cy="5176837"/>
            <a:chOff x="4636024" y="1008435"/>
            <a:chExt cx="1947672" cy="5176540"/>
          </a:xfrm>
        </p:grpSpPr>
        <p:sp>
          <p:nvSpPr>
            <p:cNvPr id="49179" name="Rounded Rectangle 19"/>
            <p:cNvSpPr>
              <a:spLocks noChangeArrowheads="1"/>
            </p:cNvSpPr>
            <p:nvPr/>
          </p:nvSpPr>
          <p:spPr bwMode="auto">
            <a:xfrm>
              <a:off x="4636024" y="1008435"/>
              <a:ext cx="1947672" cy="5176540"/>
            </a:xfrm>
            <a:prstGeom prst="roundRect">
              <a:avLst>
                <a:gd name="adj" fmla="val 10102"/>
              </a:avLst>
            </a:prstGeom>
            <a:noFill/>
            <a:ln w="6350">
              <a:solidFill>
                <a:schemeClr val="accent2"/>
              </a:solidFill>
              <a:round/>
              <a:headEnd/>
              <a:tailEnd/>
            </a:ln>
          </p:spPr>
          <p:txBody>
            <a:bodyPr>
              <a:spAutoFit/>
            </a:bodyPr>
            <a:lstStyle/>
            <a:p>
              <a:pPr algn="ctr"/>
              <a:endParaRPr lang="en-US" b="1">
                <a:solidFill>
                  <a:schemeClr val="bg2"/>
                </a:solidFill>
              </a:endParaRPr>
            </a:p>
            <a:p>
              <a:pPr algn="ctr"/>
              <a:endParaRPr lang="en-US" b="1">
                <a:solidFill>
                  <a:schemeClr val="bg2"/>
                </a:solidFill>
              </a:endParaRPr>
            </a:p>
            <a:p>
              <a:pPr algn="ctr"/>
              <a:endParaRPr lang="en-US" b="1">
                <a:solidFill>
                  <a:schemeClr val="bg2"/>
                </a:solidFill>
              </a:endParaRPr>
            </a:p>
            <a:p>
              <a:pPr algn="ctr"/>
              <a:endParaRPr lang="en-US" b="1">
                <a:solidFill>
                  <a:schemeClr val="bg2"/>
                </a:solidFill>
              </a:endParaRPr>
            </a:p>
            <a:p>
              <a:pPr algn="ctr"/>
              <a:endParaRPr lang="en-US" b="1">
                <a:solidFill>
                  <a:schemeClr val="bg2"/>
                </a:solidFill>
              </a:endParaRPr>
            </a:p>
            <a:p>
              <a:pPr algn="ctr"/>
              <a:endParaRPr lang="en-US" b="1">
                <a:solidFill>
                  <a:schemeClr val="bg2"/>
                </a:solidFill>
              </a:endParaRPr>
            </a:p>
            <a:p>
              <a:pPr algn="ctr"/>
              <a:endParaRPr lang="en-US" b="1">
                <a:solidFill>
                  <a:schemeClr val="bg2"/>
                </a:solidFill>
              </a:endParaRPr>
            </a:p>
            <a:p>
              <a:pPr algn="ctr"/>
              <a:endParaRPr lang="en-US" b="1">
                <a:solidFill>
                  <a:schemeClr val="bg2"/>
                </a:solidFill>
              </a:endParaRPr>
            </a:p>
            <a:p>
              <a:pPr algn="ctr"/>
              <a:endParaRPr lang="en-US" b="1">
                <a:solidFill>
                  <a:schemeClr val="bg2"/>
                </a:solidFill>
              </a:endParaRPr>
            </a:p>
            <a:p>
              <a:pPr algn="ctr"/>
              <a:endParaRPr lang="en-US" b="1">
                <a:solidFill>
                  <a:schemeClr val="bg2"/>
                </a:solidFill>
              </a:endParaRPr>
            </a:p>
            <a:p>
              <a:pPr algn="ctr"/>
              <a:endParaRPr lang="en-US" b="1">
                <a:solidFill>
                  <a:schemeClr val="bg2"/>
                </a:solidFill>
              </a:endParaRPr>
            </a:p>
            <a:p>
              <a:pPr algn="ctr"/>
              <a:endParaRPr lang="en-US" b="1">
                <a:solidFill>
                  <a:schemeClr val="bg2"/>
                </a:solidFill>
              </a:endParaRPr>
            </a:p>
            <a:p>
              <a:pPr algn="ctr"/>
              <a:endParaRPr lang="en-US" b="1">
                <a:solidFill>
                  <a:schemeClr val="bg2"/>
                </a:solidFill>
              </a:endParaRPr>
            </a:p>
            <a:p>
              <a:pPr algn="ctr"/>
              <a:endParaRPr lang="en-US" b="1">
                <a:solidFill>
                  <a:schemeClr val="bg2"/>
                </a:solidFill>
              </a:endParaRPr>
            </a:p>
            <a:p>
              <a:pPr algn="ctr"/>
              <a:endParaRPr lang="en-US" b="1">
                <a:solidFill>
                  <a:schemeClr val="bg2"/>
                </a:solidFill>
              </a:endParaRPr>
            </a:p>
            <a:p>
              <a:pPr algn="ctr"/>
              <a:endParaRPr lang="en-US" b="1">
                <a:solidFill>
                  <a:schemeClr val="bg2"/>
                </a:solidFill>
              </a:endParaRPr>
            </a:p>
            <a:p>
              <a:pPr algn="ctr"/>
              <a:r>
                <a:rPr lang="en-US" sz="1200" i="1">
                  <a:solidFill>
                    <a:schemeClr val="bg2"/>
                  </a:solidFill>
                </a:rPr>
                <a:t>Eliminated by photochromics, tint, polarization</a:t>
              </a:r>
            </a:p>
          </p:txBody>
        </p:sp>
        <p:pic>
          <p:nvPicPr>
            <p:cNvPr id="49180" name="Picture 4" descr="Z:\ERWW-PR\Pittsburgh Share\SHARE\CLIENTS\Transitions Optical\Images\Glare Images\Trees_With AR.JPG"/>
            <p:cNvPicPr>
              <a:picLocks noChangeAspect="1" noChangeArrowheads="1"/>
            </p:cNvPicPr>
            <p:nvPr/>
          </p:nvPicPr>
          <p:blipFill>
            <a:blip r:embed="rId4"/>
            <a:srcRect/>
            <a:stretch>
              <a:fillRect/>
            </a:stretch>
          </p:blipFill>
          <p:spPr bwMode="auto">
            <a:xfrm>
              <a:off x="4694338" y="3584448"/>
              <a:ext cx="1840992" cy="1840992"/>
            </a:xfrm>
            <a:prstGeom prst="rect">
              <a:avLst/>
            </a:prstGeom>
            <a:noFill/>
            <a:ln w="9525">
              <a:noFill/>
              <a:miter lim="800000"/>
              <a:headEnd/>
              <a:tailEnd/>
            </a:ln>
          </p:spPr>
        </p:pic>
      </p:grpSp>
      <p:grpSp>
        <p:nvGrpSpPr>
          <p:cNvPr id="16" name="Group 15"/>
          <p:cNvGrpSpPr>
            <a:grpSpLocks/>
          </p:cNvGrpSpPr>
          <p:nvPr/>
        </p:nvGrpSpPr>
        <p:grpSpPr bwMode="auto">
          <a:xfrm>
            <a:off x="6865938" y="1184275"/>
            <a:ext cx="1957387" cy="4987925"/>
            <a:chOff x="6818438" y="1184877"/>
            <a:chExt cx="1958297" cy="4987052"/>
          </a:xfrm>
        </p:grpSpPr>
        <p:sp>
          <p:nvSpPr>
            <p:cNvPr id="49177" name="Rounded Rectangle 21"/>
            <p:cNvSpPr>
              <a:spLocks noChangeArrowheads="1"/>
            </p:cNvSpPr>
            <p:nvPr/>
          </p:nvSpPr>
          <p:spPr bwMode="auto">
            <a:xfrm>
              <a:off x="6818438" y="1184877"/>
              <a:ext cx="1958297" cy="4987052"/>
            </a:xfrm>
            <a:prstGeom prst="roundRect">
              <a:avLst>
                <a:gd name="adj" fmla="val 10102"/>
              </a:avLst>
            </a:prstGeom>
            <a:noFill/>
            <a:ln w="6350">
              <a:solidFill>
                <a:schemeClr val="tx2"/>
              </a:solidFill>
              <a:round/>
              <a:headEnd/>
              <a:tailEnd/>
            </a:ln>
          </p:spPr>
          <p:txBody>
            <a:bodyPr>
              <a:spAutoFit/>
            </a:bodyPr>
            <a:lstStyle/>
            <a:p>
              <a:pPr algn="ctr"/>
              <a:endParaRPr lang="en-US" b="1">
                <a:solidFill>
                  <a:schemeClr val="bg2"/>
                </a:solidFill>
              </a:endParaRPr>
            </a:p>
            <a:p>
              <a:pPr algn="ctr"/>
              <a:endParaRPr lang="en-US" b="1">
                <a:solidFill>
                  <a:schemeClr val="bg2"/>
                </a:solidFill>
              </a:endParaRPr>
            </a:p>
            <a:p>
              <a:pPr algn="ctr"/>
              <a:endParaRPr lang="en-US" b="1">
                <a:solidFill>
                  <a:schemeClr val="bg2"/>
                </a:solidFill>
              </a:endParaRPr>
            </a:p>
            <a:p>
              <a:pPr algn="ctr"/>
              <a:endParaRPr lang="en-US" b="1">
                <a:solidFill>
                  <a:schemeClr val="bg2"/>
                </a:solidFill>
              </a:endParaRPr>
            </a:p>
            <a:p>
              <a:pPr algn="ctr"/>
              <a:endParaRPr lang="en-US" b="1">
                <a:solidFill>
                  <a:schemeClr val="bg2"/>
                </a:solidFill>
              </a:endParaRPr>
            </a:p>
            <a:p>
              <a:pPr algn="ctr"/>
              <a:endParaRPr lang="en-US" b="1">
                <a:solidFill>
                  <a:schemeClr val="bg2"/>
                </a:solidFill>
              </a:endParaRPr>
            </a:p>
            <a:p>
              <a:pPr algn="ctr"/>
              <a:endParaRPr lang="en-US" b="1">
                <a:solidFill>
                  <a:schemeClr val="bg2"/>
                </a:solidFill>
              </a:endParaRPr>
            </a:p>
            <a:p>
              <a:pPr algn="ctr"/>
              <a:endParaRPr lang="en-US" b="1">
                <a:solidFill>
                  <a:schemeClr val="bg2"/>
                </a:solidFill>
              </a:endParaRPr>
            </a:p>
            <a:p>
              <a:pPr algn="ctr"/>
              <a:endParaRPr lang="en-US" b="1">
                <a:solidFill>
                  <a:schemeClr val="bg2"/>
                </a:solidFill>
              </a:endParaRPr>
            </a:p>
            <a:p>
              <a:pPr algn="ctr"/>
              <a:endParaRPr lang="en-US" b="1">
                <a:solidFill>
                  <a:schemeClr val="bg2"/>
                </a:solidFill>
              </a:endParaRPr>
            </a:p>
            <a:p>
              <a:pPr algn="ctr"/>
              <a:endParaRPr lang="en-US" b="1">
                <a:solidFill>
                  <a:schemeClr val="bg2"/>
                </a:solidFill>
              </a:endParaRPr>
            </a:p>
            <a:p>
              <a:pPr algn="ctr"/>
              <a:endParaRPr lang="en-US" b="1">
                <a:solidFill>
                  <a:schemeClr val="bg2"/>
                </a:solidFill>
              </a:endParaRPr>
            </a:p>
            <a:p>
              <a:pPr algn="ctr"/>
              <a:endParaRPr lang="en-US" b="1">
                <a:solidFill>
                  <a:schemeClr val="bg2"/>
                </a:solidFill>
              </a:endParaRPr>
            </a:p>
            <a:p>
              <a:pPr algn="ctr"/>
              <a:endParaRPr lang="en-US" b="1">
                <a:solidFill>
                  <a:schemeClr val="bg2"/>
                </a:solidFill>
              </a:endParaRPr>
            </a:p>
            <a:p>
              <a:pPr algn="ctr"/>
              <a:endParaRPr lang="en-US" b="1">
                <a:solidFill>
                  <a:schemeClr val="bg2"/>
                </a:solidFill>
              </a:endParaRPr>
            </a:p>
            <a:p>
              <a:pPr algn="ctr"/>
              <a:endParaRPr lang="en-US" b="1">
                <a:solidFill>
                  <a:schemeClr val="bg2"/>
                </a:solidFill>
              </a:endParaRPr>
            </a:p>
            <a:p>
              <a:pPr algn="ctr"/>
              <a:r>
                <a:rPr lang="en-US" sz="1200" i="1">
                  <a:solidFill>
                    <a:schemeClr val="bg2"/>
                  </a:solidFill>
                </a:rPr>
                <a:t>Eliminated by polarization</a:t>
              </a:r>
            </a:p>
          </p:txBody>
        </p:sp>
        <p:pic>
          <p:nvPicPr>
            <p:cNvPr id="49178" name="Picture 7" descr="Z:\ERWW-PR\Pittsburgh Share\SHARE\CLIENTS\Transitions Optical\Images\Glare Images\Snow_With Polarized.JPG"/>
            <p:cNvPicPr>
              <a:picLocks noChangeAspect="1" noChangeArrowheads="1"/>
            </p:cNvPicPr>
            <p:nvPr/>
          </p:nvPicPr>
          <p:blipFill>
            <a:blip r:embed="rId5"/>
            <a:srcRect/>
            <a:stretch>
              <a:fillRect/>
            </a:stretch>
          </p:blipFill>
          <p:spPr bwMode="auto">
            <a:xfrm>
              <a:off x="6877758" y="3584448"/>
              <a:ext cx="1840992" cy="1840992"/>
            </a:xfrm>
            <a:prstGeom prst="rect">
              <a:avLst/>
            </a:prstGeom>
            <a:noFill/>
            <a:ln w="9525">
              <a:noFill/>
              <a:miter lim="800000"/>
              <a:headEnd/>
              <a:tailEnd/>
            </a:ln>
          </p:spPr>
        </p:pic>
      </p:grpSp>
      <p:grpSp>
        <p:nvGrpSpPr>
          <p:cNvPr id="6" name="Group 5"/>
          <p:cNvGrpSpPr>
            <a:grpSpLocks/>
          </p:cNvGrpSpPr>
          <p:nvPr/>
        </p:nvGrpSpPr>
        <p:grpSpPr bwMode="auto">
          <a:xfrm>
            <a:off x="2549525" y="828675"/>
            <a:ext cx="1957388" cy="2641600"/>
            <a:chOff x="2439769" y="828261"/>
            <a:chExt cx="1956816" cy="2641354"/>
          </a:xfrm>
        </p:grpSpPr>
        <p:pic>
          <p:nvPicPr>
            <p:cNvPr id="49175" name="Picture 2" descr="Z:\ERWW-PR\Pittsburgh Share\SHARE\CLIENTS\Transitions Optical\Images\Glare Images\Transitions_Mid Light scene washed out PATH.jpg"/>
            <p:cNvPicPr>
              <a:picLocks noChangeAspect="1" noChangeArrowheads="1"/>
            </p:cNvPicPr>
            <p:nvPr/>
          </p:nvPicPr>
          <p:blipFill>
            <a:blip r:embed="rId6"/>
            <a:srcRect/>
            <a:stretch>
              <a:fillRect/>
            </a:stretch>
          </p:blipFill>
          <p:spPr bwMode="auto">
            <a:xfrm>
              <a:off x="2498726" y="1633728"/>
              <a:ext cx="1840992" cy="1840992"/>
            </a:xfrm>
            <a:prstGeom prst="rect">
              <a:avLst/>
            </a:prstGeom>
            <a:noFill/>
            <a:ln w="9525">
              <a:noFill/>
              <a:miter lim="800000"/>
              <a:headEnd/>
              <a:tailEnd/>
            </a:ln>
          </p:spPr>
        </p:pic>
        <p:sp>
          <p:nvSpPr>
            <p:cNvPr id="19" name="Rounded Rectangle 18"/>
            <p:cNvSpPr/>
            <p:nvPr/>
          </p:nvSpPr>
          <p:spPr>
            <a:xfrm>
              <a:off x="2439769" y="828261"/>
              <a:ext cx="1956816" cy="712722"/>
            </a:xfrm>
            <a:prstGeom prst="roundRect">
              <a:avLst>
                <a:gd name="adj" fmla="val 26343"/>
              </a:avLst>
            </a:prstGeom>
            <a:solidFill>
              <a:schemeClr val="accent5"/>
            </a:solidFill>
            <a:ln>
              <a:solidFill>
                <a:schemeClr val="accent5"/>
              </a:solidFill>
            </a:ln>
          </p:spPr>
          <p:txBody>
            <a:bodyPr anchor="ctr"/>
            <a:lstStyle/>
            <a:p>
              <a:pPr algn="ctr" fontAlgn="auto">
                <a:spcBef>
                  <a:spcPts val="0"/>
                </a:spcBef>
                <a:spcAft>
                  <a:spcPts val="0"/>
                </a:spcAft>
                <a:defRPr/>
              </a:pPr>
              <a:r>
                <a:rPr lang="en-US" sz="1600" i="1" dirty="0">
                  <a:solidFill>
                    <a:schemeClr val="bg1"/>
                  </a:solidFill>
                  <a:latin typeface="+mn-lt"/>
                </a:rPr>
                <a:t>Discomforting Glare</a:t>
              </a:r>
            </a:p>
          </p:txBody>
        </p:sp>
      </p:grpSp>
      <p:grpSp>
        <p:nvGrpSpPr>
          <p:cNvPr id="11" name="Group 10"/>
          <p:cNvGrpSpPr>
            <a:grpSpLocks/>
          </p:cNvGrpSpPr>
          <p:nvPr/>
        </p:nvGrpSpPr>
        <p:grpSpPr bwMode="auto">
          <a:xfrm>
            <a:off x="4708525" y="819150"/>
            <a:ext cx="1957388" cy="2651125"/>
            <a:chOff x="4630151" y="819459"/>
            <a:chExt cx="1956816" cy="2650156"/>
          </a:xfrm>
        </p:grpSpPr>
        <p:pic>
          <p:nvPicPr>
            <p:cNvPr id="49173" name="Picture 5" descr="Z:\ERWW-PR\Pittsburgh Share\SHARE\CLIENTS\Transitions Optical\Images\Glare Images\Trees_Without AR.JPG"/>
            <p:cNvPicPr>
              <a:picLocks noChangeAspect="1" noChangeArrowheads="1"/>
            </p:cNvPicPr>
            <p:nvPr/>
          </p:nvPicPr>
          <p:blipFill>
            <a:blip r:embed="rId7"/>
            <a:srcRect/>
            <a:stretch>
              <a:fillRect/>
            </a:stretch>
          </p:blipFill>
          <p:spPr bwMode="auto">
            <a:xfrm>
              <a:off x="4694338" y="1633728"/>
              <a:ext cx="1840992" cy="1840992"/>
            </a:xfrm>
            <a:prstGeom prst="rect">
              <a:avLst/>
            </a:prstGeom>
            <a:noFill/>
            <a:ln w="9525">
              <a:noFill/>
              <a:miter lim="800000"/>
              <a:headEnd/>
              <a:tailEnd/>
            </a:ln>
          </p:spPr>
        </p:pic>
        <p:sp>
          <p:nvSpPr>
            <p:cNvPr id="49174" name="Rounded Rectangle 20"/>
            <p:cNvSpPr>
              <a:spLocks noChangeArrowheads="1"/>
            </p:cNvSpPr>
            <p:nvPr/>
          </p:nvSpPr>
          <p:spPr bwMode="auto">
            <a:xfrm>
              <a:off x="4630151" y="819459"/>
              <a:ext cx="1956816" cy="713232"/>
            </a:xfrm>
            <a:prstGeom prst="roundRect">
              <a:avLst>
                <a:gd name="adj" fmla="val 26343"/>
              </a:avLst>
            </a:prstGeom>
            <a:solidFill>
              <a:schemeClr val="accent2"/>
            </a:solidFill>
            <a:ln w="9525">
              <a:solidFill>
                <a:schemeClr val="accent2"/>
              </a:solidFill>
              <a:round/>
              <a:headEnd/>
              <a:tailEnd/>
            </a:ln>
          </p:spPr>
          <p:txBody>
            <a:bodyPr anchor="ctr"/>
            <a:lstStyle/>
            <a:p>
              <a:pPr algn="ctr"/>
              <a:r>
                <a:rPr lang="en-US" sz="1600" i="1">
                  <a:solidFill>
                    <a:schemeClr val="bg1"/>
                  </a:solidFill>
                </a:rPr>
                <a:t>Disabling</a:t>
              </a:r>
              <a:br>
                <a:rPr lang="en-US" sz="1600" i="1">
                  <a:solidFill>
                    <a:schemeClr val="bg1"/>
                  </a:solidFill>
                </a:rPr>
              </a:br>
              <a:r>
                <a:rPr lang="en-US" sz="1600" i="1">
                  <a:solidFill>
                    <a:schemeClr val="bg1"/>
                  </a:solidFill>
                </a:rPr>
                <a:t>Glare</a:t>
              </a:r>
            </a:p>
          </p:txBody>
        </p:sp>
      </p:grpSp>
      <p:grpSp>
        <p:nvGrpSpPr>
          <p:cNvPr id="13" name="Group 12"/>
          <p:cNvGrpSpPr>
            <a:grpSpLocks/>
          </p:cNvGrpSpPr>
          <p:nvPr/>
        </p:nvGrpSpPr>
        <p:grpSpPr bwMode="auto">
          <a:xfrm>
            <a:off x="6865938" y="828675"/>
            <a:ext cx="1957387" cy="2641600"/>
            <a:chOff x="6818437" y="828261"/>
            <a:chExt cx="1956816" cy="2641354"/>
          </a:xfrm>
        </p:grpSpPr>
        <p:pic>
          <p:nvPicPr>
            <p:cNvPr id="49171" name="Picture 6" descr="Z:\ERWW-PR\Pittsburgh Share\SHARE\CLIENTS\Transitions Optical\Images\Glare Images\Snow_Without Polarized.JPG"/>
            <p:cNvPicPr>
              <a:picLocks noChangeAspect="1" noChangeArrowheads="1"/>
            </p:cNvPicPr>
            <p:nvPr/>
          </p:nvPicPr>
          <p:blipFill>
            <a:blip r:embed="rId8"/>
            <a:srcRect/>
            <a:stretch>
              <a:fillRect/>
            </a:stretch>
          </p:blipFill>
          <p:spPr bwMode="auto">
            <a:xfrm>
              <a:off x="6877758" y="1633728"/>
              <a:ext cx="1840992" cy="1840992"/>
            </a:xfrm>
            <a:prstGeom prst="rect">
              <a:avLst/>
            </a:prstGeom>
            <a:noFill/>
            <a:ln w="9525">
              <a:noFill/>
              <a:miter lim="800000"/>
              <a:headEnd/>
              <a:tailEnd/>
            </a:ln>
          </p:spPr>
        </p:pic>
        <p:sp>
          <p:nvSpPr>
            <p:cNvPr id="49172" name="Rounded Rectangle 22"/>
            <p:cNvSpPr>
              <a:spLocks noChangeArrowheads="1"/>
            </p:cNvSpPr>
            <p:nvPr/>
          </p:nvSpPr>
          <p:spPr bwMode="auto">
            <a:xfrm>
              <a:off x="6818437" y="828261"/>
              <a:ext cx="1956816" cy="713232"/>
            </a:xfrm>
            <a:prstGeom prst="roundRect">
              <a:avLst>
                <a:gd name="adj" fmla="val 26343"/>
              </a:avLst>
            </a:prstGeom>
            <a:solidFill>
              <a:schemeClr val="tx2"/>
            </a:solidFill>
            <a:ln w="9525">
              <a:solidFill>
                <a:schemeClr val="tx2"/>
              </a:solidFill>
              <a:round/>
              <a:headEnd/>
              <a:tailEnd/>
            </a:ln>
          </p:spPr>
          <p:txBody>
            <a:bodyPr anchor="ctr"/>
            <a:lstStyle/>
            <a:p>
              <a:pPr algn="ctr"/>
              <a:r>
                <a:rPr lang="en-US" sz="1600" i="1">
                  <a:solidFill>
                    <a:schemeClr val="bg1"/>
                  </a:solidFill>
                </a:rPr>
                <a:t>Blinding</a:t>
              </a:r>
            </a:p>
            <a:p>
              <a:pPr algn="ctr"/>
              <a:r>
                <a:rPr lang="en-US" sz="1600" i="1">
                  <a:solidFill>
                    <a:schemeClr val="bg1"/>
                  </a:solidFill>
                </a:rPr>
                <a:t>Glare</a:t>
              </a:r>
            </a:p>
          </p:txBody>
        </p:sp>
      </p:grpSp>
      <p:grpSp>
        <p:nvGrpSpPr>
          <p:cNvPr id="14" name="Group 13"/>
          <p:cNvGrpSpPr>
            <a:grpSpLocks/>
          </p:cNvGrpSpPr>
          <p:nvPr/>
        </p:nvGrpSpPr>
        <p:grpSpPr bwMode="auto">
          <a:xfrm>
            <a:off x="119063" y="819150"/>
            <a:ext cx="2233612" cy="2651125"/>
            <a:chOff x="-23420" y="819459"/>
            <a:chExt cx="2233815" cy="2650156"/>
          </a:xfrm>
        </p:grpSpPr>
        <p:grpSp>
          <p:nvGrpSpPr>
            <p:cNvPr id="49167" name="Group 4"/>
            <p:cNvGrpSpPr>
              <a:grpSpLocks/>
            </p:cNvGrpSpPr>
            <p:nvPr/>
          </p:nvGrpSpPr>
          <p:grpSpPr bwMode="auto">
            <a:xfrm>
              <a:off x="253579" y="819459"/>
              <a:ext cx="1956816" cy="2650156"/>
              <a:chOff x="253579" y="819459"/>
              <a:chExt cx="1956816" cy="2650156"/>
            </a:xfrm>
          </p:grpSpPr>
          <p:pic>
            <p:nvPicPr>
              <p:cNvPr id="49169" name="Picture 2" descr="C:\Users\Courtney Myers\Desktop\wr.jpg"/>
              <p:cNvPicPr>
                <a:picLocks noChangeAspect="1" noChangeArrowheads="1"/>
              </p:cNvPicPr>
              <p:nvPr/>
            </p:nvPicPr>
            <p:blipFill>
              <a:blip r:embed="rId9"/>
              <a:srcRect/>
              <a:stretch>
                <a:fillRect/>
              </a:stretch>
            </p:blipFill>
            <p:spPr bwMode="auto">
              <a:xfrm>
                <a:off x="309210" y="1633728"/>
                <a:ext cx="1840992" cy="1840992"/>
              </a:xfrm>
              <a:prstGeom prst="rect">
                <a:avLst/>
              </a:prstGeom>
              <a:noFill/>
              <a:ln w="9525">
                <a:noFill/>
                <a:miter lim="800000"/>
                <a:headEnd/>
                <a:tailEnd/>
              </a:ln>
            </p:spPr>
          </p:pic>
          <p:sp>
            <p:nvSpPr>
              <p:cNvPr id="9" name="Rounded Rectangle 8"/>
              <p:cNvSpPr/>
              <p:nvPr/>
            </p:nvSpPr>
            <p:spPr>
              <a:xfrm>
                <a:off x="252830" y="819459"/>
                <a:ext cx="1957565" cy="712527"/>
              </a:xfrm>
              <a:prstGeom prst="roundRect">
                <a:avLst>
                  <a:gd name="adj" fmla="val 26343"/>
                </a:avLst>
              </a:prstGeom>
              <a:solidFill>
                <a:schemeClr val="accent3"/>
              </a:solidFill>
              <a:ln>
                <a:solidFill>
                  <a:schemeClr val="accent3"/>
                </a:solidFill>
              </a:ln>
            </p:spPr>
            <p:txBody>
              <a:bodyPr anchor="ctr"/>
              <a:lstStyle/>
              <a:p>
                <a:pPr algn="ctr" fontAlgn="auto">
                  <a:spcBef>
                    <a:spcPts val="0"/>
                  </a:spcBef>
                  <a:spcAft>
                    <a:spcPts val="0"/>
                  </a:spcAft>
                  <a:defRPr/>
                </a:pPr>
                <a:r>
                  <a:rPr lang="en-US" sz="1600" i="1" dirty="0">
                    <a:solidFill>
                      <a:schemeClr val="bg1"/>
                    </a:solidFill>
                    <a:latin typeface="+mn-lt"/>
                  </a:rPr>
                  <a:t>Distracting </a:t>
                </a:r>
              </a:p>
              <a:p>
                <a:pPr algn="ctr" fontAlgn="auto">
                  <a:spcBef>
                    <a:spcPts val="0"/>
                  </a:spcBef>
                  <a:spcAft>
                    <a:spcPts val="0"/>
                  </a:spcAft>
                  <a:defRPr/>
                </a:pPr>
                <a:r>
                  <a:rPr lang="en-US" sz="1600" i="1" dirty="0">
                    <a:solidFill>
                      <a:schemeClr val="bg1"/>
                    </a:solidFill>
                    <a:latin typeface="+mn-lt"/>
                  </a:rPr>
                  <a:t>Glare</a:t>
                </a:r>
              </a:p>
            </p:txBody>
          </p:sp>
        </p:grpSp>
        <p:sp>
          <p:nvSpPr>
            <p:cNvPr id="49168" name="TextBox 6"/>
            <p:cNvSpPr txBox="1">
              <a:spLocks noChangeArrowheads="1"/>
            </p:cNvSpPr>
            <p:nvPr/>
          </p:nvSpPr>
          <p:spPr bwMode="auto">
            <a:xfrm rot="-5400000">
              <a:off x="-456551" y="2416717"/>
              <a:ext cx="1143262" cy="276999"/>
            </a:xfrm>
            <a:prstGeom prst="rect">
              <a:avLst/>
            </a:prstGeom>
            <a:noFill/>
            <a:ln w="9525">
              <a:noFill/>
              <a:miter lim="800000"/>
              <a:headEnd/>
              <a:tailEnd/>
            </a:ln>
          </p:spPr>
          <p:txBody>
            <a:bodyPr wrap="none">
              <a:spAutoFit/>
            </a:bodyPr>
            <a:lstStyle/>
            <a:p>
              <a:r>
                <a:rPr lang="en-US" sz="1200">
                  <a:solidFill>
                    <a:schemeClr val="bg2"/>
                  </a:solidFill>
                </a:rPr>
                <a:t>WITH GLARE</a:t>
              </a:r>
            </a:p>
          </p:txBody>
        </p:sp>
      </p:grpSp>
      <p:grpSp>
        <p:nvGrpSpPr>
          <p:cNvPr id="15" name="Group 14"/>
          <p:cNvGrpSpPr>
            <a:grpSpLocks/>
          </p:cNvGrpSpPr>
          <p:nvPr/>
        </p:nvGrpSpPr>
        <p:grpSpPr bwMode="auto">
          <a:xfrm>
            <a:off x="119063" y="1198563"/>
            <a:ext cx="2235200" cy="4973637"/>
            <a:chOff x="-23420" y="1199224"/>
            <a:chExt cx="2235297" cy="4972705"/>
          </a:xfrm>
        </p:grpSpPr>
        <p:grpSp>
          <p:nvGrpSpPr>
            <p:cNvPr id="49163" name="Group 3"/>
            <p:cNvGrpSpPr>
              <a:grpSpLocks/>
            </p:cNvGrpSpPr>
            <p:nvPr/>
          </p:nvGrpSpPr>
          <p:grpSpPr bwMode="auto">
            <a:xfrm>
              <a:off x="253580" y="1199224"/>
              <a:ext cx="1958297" cy="4972705"/>
              <a:chOff x="253580" y="1199224"/>
              <a:chExt cx="1958297" cy="4972705"/>
            </a:xfrm>
          </p:grpSpPr>
          <p:sp>
            <p:nvSpPr>
              <p:cNvPr id="8" name="Rounded Rectangle 7"/>
              <p:cNvSpPr/>
              <p:nvPr/>
            </p:nvSpPr>
            <p:spPr>
              <a:xfrm>
                <a:off x="252817" y="1199224"/>
                <a:ext cx="1959060" cy="4972705"/>
              </a:xfrm>
              <a:prstGeom prst="roundRect">
                <a:avLst>
                  <a:gd name="adj" fmla="val 10104"/>
                </a:avLst>
              </a:prstGeom>
              <a:noFill/>
              <a:ln w="6350">
                <a:solidFill>
                  <a:schemeClr val="accent3"/>
                </a:solidFill>
                <a:prstDash val="solid"/>
              </a:ln>
            </p:spPr>
            <p:txBody>
              <a:bodyPr>
                <a:spAutoFit/>
              </a:bodyPr>
              <a:lstStyle/>
              <a:p>
                <a:pPr algn="ctr" fontAlgn="auto">
                  <a:spcBef>
                    <a:spcPts val="0"/>
                  </a:spcBef>
                  <a:spcAft>
                    <a:spcPts val="0"/>
                  </a:spcAft>
                  <a:defRPr/>
                </a:pPr>
                <a:endParaRPr lang="en-US" b="1" dirty="0">
                  <a:solidFill>
                    <a:schemeClr val="bg2"/>
                  </a:solidFill>
                  <a:latin typeface="+mn-lt"/>
                </a:endParaRPr>
              </a:p>
              <a:p>
                <a:pPr algn="ctr" fontAlgn="auto">
                  <a:spcBef>
                    <a:spcPts val="0"/>
                  </a:spcBef>
                  <a:spcAft>
                    <a:spcPts val="0"/>
                  </a:spcAft>
                  <a:defRPr/>
                </a:pPr>
                <a:endParaRPr lang="en-US" b="1" dirty="0">
                  <a:solidFill>
                    <a:schemeClr val="bg2"/>
                  </a:solidFill>
                  <a:latin typeface="+mn-lt"/>
                </a:endParaRPr>
              </a:p>
              <a:p>
                <a:pPr algn="ctr" fontAlgn="auto">
                  <a:spcBef>
                    <a:spcPts val="0"/>
                  </a:spcBef>
                  <a:spcAft>
                    <a:spcPts val="0"/>
                  </a:spcAft>
                  <a:defRPr/>
                </a:pPr>
                <a:endParaRPr lang="en-US" b="1" dirty="0">
                  <a:solidFill>
                    <a:schemeClr val="bg2"/>
                  </a:solidFill>
                  <a:latin typeface="+mn-lt"/>
                </a:endParaRPr>
              </a:p>
              <a:p>
                <a:pPr algn="ctr" fontAlgn="auto">
                  <a:spcBef>
                    <a:spcPts val="0"/>
                  </a:spcBef>
                  <a:spcAft>
                    <a:spcPts val="0"/>
                  </a:spcAft>
                  <a:defRPr/>
                </a:pPr>
                <a:endParaRPr lang="en-US" b="1" dirty="0">
                  <a:solidFill>
                    <a:schemeClr val="bg2"/>
                  </a:solidFill>
                  <a:latin typeface="+mn-lt"/>
                </a:endParaRPr>
              </a:p>
              <a:p>
                <a:pPr algn="ctr" fontAlgn="auto">
                  <a:spcBef>
                    <a:spcPts val="0"/>
                  </a:spcBef>
                  <a:spcAft>
                    <a:spcPts val="0"/>
                  </a:spcAft>
                  <a:defRPr/>
                </a:pPr>
                <a:endParaRPr lang="en-US" b="1" dirty="0">
                  <a:solidFill>
                    <a:schemeClr val="bg2"/>
                  </a:solidFill>
                  <a:latin typeface="+mn-lt"/>
                </a:endParaRPr>
              </a:p>
              <a:p>
                <a:pPr algn="ctr" fontAlgn="auto">
                  <a:spcBef>
                    <a:spcPts val="0"/>
                  </a:spcBef>
                  <a:spcAft>
                    <a:spcPts val="0"/>
                  </a:spcAft>
                  <a:defRPr/>
                </a:pPr>
                <a:endParaRPr lang="en-US" b="1" dirty="0">
                  <a:solidFill>
                    <a:schemeClr val="bg2"/>
                  </a:solidFill>
                  <a:latin typeface="+mn-lt"/>
                </a:endParaRPr>
              </a:p>
              <a:p>
                <a:pPr algn="ctr" fontAlgn="auto">
                  <a:spcBef>
                    <a:spcPts val="0"/>
                  </a:spcBef>
                  <a:spcAft>
                    <a:spcPts val="0"/>
                  </a:spcAft>
                  <a:defRPr/>
                </a:pPr>
                <a:endParaRPr lang="en-US" b="1" dirty="0">
                  <a:solidFill>
                    <a:schemeClr val="bg2"/>
                  </a:solidFill>
                  <a:latin typeface="+mn-lt"/>
                </a:endParaRPr>
              </a:p>
              <a:p>
                <a:pPr algn="ctr" fontAlgn="auto">
                  <a:spcBef>
                    <a:spcPts val="0"/>
                  </a:spcBef>
                  <a:spcAft>
                    <a:spcPts val="0"/>
                  </a:spcAft>
                  <a:defRPr/>
                </a:pPr>
                <a:endParaRPr lang="en-US" b="1" dirty="0">
                  <a:solidFill>
                    <a:schemeClr val="bg2"/>
                  </a:solidFill>
                  <a:latin typeface="+mn-lt"/>
                </a:endParaRPr>
              </a:p>
              <a:p>
                <a:pPr algn="ctr" fontAlgn="auto">
                  <a:spcBef>
                    <a:spcPts val="0"/>
                  </a:spcBef>
                  <a:spcAft>
                    <a:spcPts val="0"/>
                  </a:spcAft>
                  <a:defRPr/>
                </a:pPr>
                <a:endParaRPr lang="en-US" b="1" dirty="0">
                  <a:solidFill>
                    <a:schemeClr val="bg2"/>
                  </a:solidFill>
                  <a:latin typeface="+mn-lt"/>
                </a:endParaRPr>
              </a:p>
              <a:p>
                <a:pPr algn="ctr" fontAlgn="auto">
                  <a:spcBef>
                    <a:spcPts val="0"/>
                  </a:spcBef>
                  <a:spcAft>
                    <a:spcPts val="0"/>
                  </a:spcAft>
                  <a:defRPr/>
                </a:pPr>
                <a:endParaRPr lang="en-US" b="1" dirty="0">
                  <a:solidFill>
                    <a:schemeClr val="bg2"/>
                  </a:solidFill>
                  <a:latin typeface="+mn-lt"/>
                </a:endParaRPr>
              </a:p>
              <a:p>
                <a:pPr algn="ctr" fontAlgn="auto">
                  <a:spcBef>
                    <a:spcPts val="0"/>
                  </a:spcBef>
                  <a:spcAft>
                    <a:spcPts val="0"/>
                  </a:spcAft>
                  <a:defRPr/>
                </a:pPr>
                <a:endParaRPr lang="en-US" b="1" dirty="0">
                  <a:solidFill>
                    <a:schemeClr val="bg2"/>
                  </a:solidFill>
                  <a:latin typeface="+mn-lt"/>
                </a:endParaRPr>
              </a:p>
              <a:p>
                <a:pPr algn="ctr" fontAlgn="auto">
                  <a:spcBef>
                    <a:spcPts val="0"/>
                  </a:spcBef>
                  <a:spcAft>
                    <a:spcPts val="0"/>
                  </a:spcAft>
                  <a:defRPr/>
                </a:pPr>
                <a:endParaRPr lang="en-US" b="1" dirty="0">
                  <a:solidFill>
                    <a:schemeClr val="bg2"/>
                  </a:solidFill>
                  <a:latin typeface="+mn-lt"/>
                </a:endParaRPr>
              </a:p>
              <a:p>
                <a:pPr algn="ctr" fontAlgn="auto">
                  <a:spcBef>
                    <a:spcPts val="0"/>
                  </a:spcBef>
                  <a:spcAft>
                    <a:spcPts val="0"/>
                  </a:spcAft>
                  <a:defRPr/>
                </a:pPr>
                <a:endParaRPr lang="en-US" b="1" dirty="0">
                  <a:solidFill>
                    <a:schemeClr val="bg2"/>
                  </a:solidFill>
                  <a:latin typeface="+mn-lt"/>
                </a:endParaRPr>
              </a:p>
              <a:p>
                <a:pPr algn="ctr" fontAlgn="auto">
                  <a:spcBef>
                    <a:spcPts val="0"/>
                  </a:spcBef>
                  <a:spcAft>
                    <a:spcPts val="0"/>
                  </a:spcAft>
                  <a:defRPr/>
                </a:pPr>
                <a:endParaRPr lang="en-US" b="1" dirty="0">
                  <a:solidFill>
                    <a:schemeClr val="bg2"/>
                  </a:solidFill>
                  <a:latin typeface="+mn-lt"/>
                </a:endParaRPr>
              </a:p>
              <a:p>
                <a:pPr algn="ctr" fontAlgn="auto">
                  <a:spcBef>
                    <a:spcPts val="0"/>
                  </a:spcBef>
                  <a:spcAft>
                    <a:spcPts val="0"/>
                  </a:spcAft>
                  <a:defRPr/>
                </a:pPr>
                <a:endParaRPr lang="en-US" sz="1200" i="1" dirty="0">
                  <a:solidFill>
                    <a:schemeClr val="bg2"/>
                  </a:solidFill>
                  <a:latin typeface="+mn-lt"/>
                </a:endParaRPr>
              </a:p>
              <a:p>
                <a:pPr algn="ctr" fontAlgn="auto">
                  <a:spcBef>
                    <a:spcPts val="0"/>
                  </a:spcBef>
                  <a:spcAft>
                    <a:spcPts val="0"/>
                  </a:spcAft>
                  <a:defRPr/>
                </a:pPr>
                <a:endParaRPr lang="en-US" sz="1200" i="1" dirty="0">
                  <a:solidFill>
                    <a:schemeClr val="bg2"/>
                  </a:solidFill>
                  <a:latin typeface="+mn-lt"/>
                </a:endParaRPr>
              </a:p>
              <a:p>
                <a:pPr algn="ctr" fontAlgn="auto">
                  <a:spcBef>
                    <a:spcPts val="0"/>
                  </a:spcBef>
                  <a:spcAft>
                    <a:spcPts val="0"/>
                  </a:spcAft>
                  <a:defRPr/>
                </a:pPr>
                <a:r>
                  <a:rPr lang="en-US" sz="1200" i="1" dirty="0">
                    <a:solidFill>
                      <a:schemeClr val="bg2"/>
                    </a:solidFill>
                    <a:latin typeface="+mn-lt"/>
                  </a:rPr>
                  <a:t>Eliminated by clear or photochromic lenses with AR</a:t>
                </a:r>
              </a:p>
            </p:txBody>
          </p:sp>
          <p:pic>
            <p:nvPicPr>
              <p:cNvPr id="49166" name="Picture 3" descr="Z:\ERWW-PR\Pittsburgh Share\SHARE\CLIENTS\Transitions Optical\Images\Glare Images\13315-ArcDeTriumph_AFTER_6.jpg"/>
              <p:cNvPicPr>
                <a:picLocks noChangeAspect="1" noChangeArrowheads="1"/>
              </p:cNvPicPr>
              <p:nvPr/>
            </p:nvPicPr>
            <p:blipFill>
              <a:blip r:embed="rId10"/>
              <a:srcRect/>
              <a:stretch>
                <a:fillRect/>
              </a:stretch>
            </p:blipFill>
            <p:spPr bwMode="auto">
              <a:xfrm>
                <a:off x="309210" y="3584448"/>
                <a:ext cx="1840992" cy="1908048"/>
              </a:xfrm>
              <a:prstGeom prst="rect">
                <a:avLst/>
              </a:prstGeom>
              <a:noFill/>
              <a:ln w="9525">
                <a:noFill/>
                <a:miter lim="800000"/>
                <a:headEnd/>
                <a:tailEnd/>
              </a:ln>
            </p:spPr>
          </p:pic>
        </p:grpSp>
        <p:sp>
          <p:nvSpPr>
            <p:cNvPr id="49164" name="TextBox 28"/>
            <p:cNvSpPr txBox="1">
              <a:spLocks noChangeArrowheads="1"/>
            </p:cNvSpPr>
            <p:nvPr/>
          </p:nvSpPr>
          <p:spPr bwMode="auto">
            <a:xfrm rot="-5400000">
              <a:off x="-639518" y="4401286"/>
              <a:ext cx="1509196" cy="276999"/>
            </a:xfrm>
            <a:prstGeom prst="rect">
              <a:avLst/>
            </a:prstGeom>
            <a:noFill/>
            <a:ln w="9525">
              <a:noFill/>
              <a:miter lim="800000"/>
              <a:headEnd/>
              <a:tailEnd/>
            </a:ln>
          </p:spPr>
          <p:txBody>
            <a:bodyPr wrap="none">
              <a:spAutoFit/>
            </a:bodyPr>
            <a:lstStyle/>
            <a:p>
              <a:r>
                <a:rPr lang="en-US" sz="1200">
                  <a:solidFill>
                    <a:schemeClr val="bg2"/>
                  </a:solidFill>
                </a:rPr>
                <a:t>WITHOUT GLARE</a:t>
              </a:r>
            </a:p>
          </p:txBody>
        </p:sp>
      </p:gr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up)">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up)">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up)">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up)">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up)">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wipe(up)">
                                      <p:cBhvr>
                                        <p:cTn id="4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p:txBody>
          <a:bodyPr/>
          <a:lstStyle/>
          <a:p>
            <a:pPr eaLnBrk="1" hangingPunct="1"/>
            <a:r>
              <a:rPr lang="en-US" smtClean="0"/>
              <a:t>Four types of glare managed by Transitions Vantage with AR</a:t>
            </a:r>
          </a:p>
        </p:txBody>
      </p:sp>
      <p:sp>
        <p:nvSpPr>
          <p:cNvPr id="51202" name="Slide Number Placeholder 2"/>
          <p:cNvSpPr>
            <a:spLocks noGrp="1"/>
          </p:cNvSpPr>
          <p:nvPr>
            <p:ph type="sldNum" sz="quarter" idx="10"/>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F4E422B-FB51-4E9C-BC16-95A9CC2CB751}" type="slidenum">
              <a:rPr lang="en-US" smtClean="0"/>
              <a:pPr fontAlgn="base">
                <a:spcBef>
                  <a:spcPct val="0"/>
                </a:spcBef>
                <a:spcAft>
                  <a:spcPct val="0"/>
                </a:spcAft>
                <a:defRPr/>
              </a:pPr>
              <a:t>13</a:t>
            </a:fld>
            <a:endParaRPr lang="en-US" smtClean="0"/>
          </a:p>
        </p:txBody>
      </p:sp>
      <p:graphicFrame>
        <p:nvGraphicFramePr>
          <p:cNvPr id="4" name="Table 3"/>
          <p:cNvGraphicFramePr>
            <a:graphicFrameLocks noGrp="1"/>
          </p:cNvGraphicFramePr>
          <p:nvPr/>
        </p:nvGraphicFramePr>
        <p:xfrm>
          <a:off x="628650" y="1133475"/>
          <a:ext cx="8035925" cy="4694238"/>
        </p:xfrm>
        <a:graphic>
          <a:graphicData uri="http://schemas.openxmlformats.org/drawingml/2006/table">
            <a:tbl>
              <a:tblPr firstRow="1" bandRow="1">
                <a:tableStyleId>{2D5ABB26-0587-4C30-8999-92F81FD0307C}</a:tableStyleId>
              </a:tblPr>
              <a:tblGrid>
                <a:gridCol w="1607127"/>
                <a:gridCol w="1607127"/>
                <a:gridCol w="1607127"/>
                <a:gridCol w="1607127"/>
                <a:gridCol w="1607127"/>
              </a:tblGrid>
              <a:tr h="370840">
                <a:tc>
                  <a:txBody>
                    <a:bodyPr/>
                    <a:lstStyle/>
                    <a:p>
                      <a:endParaRPr lang="en-US" dirty="0"/>
                    </a:p>
                  </a:txBody>
                  <a:tcPr/>
                </a:tc>
                <a:tc>
                  <a:txBody>
                    <a:bodyPr/>
                    <a:lstStyle/>
                    <a:p>
                      <a:pPr algn="ctr"/>
                      <a:r>
                        <a:rPr lang="en-US" sz="1600" i="1" dirty="0" smtClean="0">
                          <a:solidFill>
                            <a:schemeClr val="bg1"/>
                          </a:solidFill>
                        </a:rPr>
                        <a:t>Distracting Glare</a:t>
                      </a:r>
                      <a:endParaRPr lang="en-US" sz="1600" i="1" dirty="0">
                        <a:solidFill>
                          <a:schemeClr val="bg1"/>
                        </a:solidFill>
                      </a:endParaRPr>
                    </a:p>
                  </a:txBody>
                  <a:tcPr>
                    <a:solidFill>
                      <a:schemeClr val="accent3"/>
                    </a:solidFill>
                  </a:tcPr>
                </a:tc>
                <a:tc>
                  <a:txBody>
                    <a:bodyPr/>
                    <a:lstStyle/>
                    <a:p>
                      <a:pPr algn="ctr"/>
                      <a:r>
                        <a:rPr lang="en-US" sz="1600" i="1" dirty="0" smtClean="0">
                          <a:solidFill>
                            <a:schemeClr val="bg1"/>
                          </a:solidFill>
                        </a:rPr>
                        <a:t>Discomforting Glare</a:t>
                      </a:r>
                      <a:endParaRPr lang="en-US" sz="1600" i="1" dirty="0">
                        <a:solidFill>
                          <a:schemeClr val="bg1"/>
                        </a:solidFill>
                      </a:endParaRPr>
                    </a:p>
                  </a:txBody>
                  <a:tcPr>
                    <a:solidFill>
                      <a:schemeClr val="accent5"/>
                    </a:solidFill>
                  </a:tcPr>
                </a:tc>
                <a:tc>
                  <a:txBody>
                    <a:bodyPr/>
                    <a:lstStyle/>
                    <a:p>
                      <a:pPr algn="ctr"/>
                      <a:r>
                        <a:rPr lang="en-US" sz="1600" i="1" dirty="0" smtClean="0">
                          <a:solidFill>
                            <a:schemeClr val="bg1"/>
                          </a:solidFill>
                        </a:rPr>
                        <a:t>Disabling</a:t>
                      </a:r>
                      <a:r>
                        <a:rPr lang="en-US" sz="1600" i="1" baseline="0" dirty="0" smtClean="0">
                          <a:solidFill>
                            <a:schemeClr val="bg1"/>
                          </a:solidFill>
                        </a:rPr>
                        <a:t> </a:t>
                      </a:r>
                      <a:br>
                        <a:rPr lang="en-US" sz="1600" i="1" baseline="0" dirty="0" smtClean="0">
                          <a:solidFill>
                            <a:schemeClr val="bg1"/>
                          </a:solidFill>
                        </a:rPr>
                      </a:br>
                      <a:r>
                        <a:rPr lang="en-US" sz="1600" i="1" baseline="0" dirty="0" smtClean="0">
                          <a:solidFill>
                            <a:schemeClr val="bg1"/>
                          </a:solidFill>
                        </a:rPr>
                        <a:t>Glare</a:t>
                      </a:r>
                      <a:endParaRPr lang="en-US" sz="1600" i="1" dirty="0">
                        <a:solidFill>
                          <a:schemeClr val="bg1"/>
                        </a:solidFill>
                      </a:endParaRPr>
                    </a:p>
                  </a:txBody>
                  <a:tcPr>
                    <a:solidFill>
                      <a:schemeClr val="accent2"/>
                    </a:solidFill>
                  </a:tcPr>
                </a:tc>
                <a:tc>
                  <a:txBody>
                    <a:bodyPr/>
                    <a:lstStyle/>
                    <a:p>
                      <a:pPr algn="ctr"/>
                      <a:r>
                        <a:rPr lang="en-US" sz="1600" i="1" dirty="0" smtClean="0">
                          <a:solidFill>
                            <a:schemeClr val="bg1"/>
                          </a:solidFill>
                        </a:rPr>
                        <a:t>Blinding </a:t>
                      </a:r>
                      <a:br>
                        <a:rPr lang="en-US" sz="1600" i="1" dirty="0" smtClean="0">
                          <a:solidFill>
                            <a:schemeClr val="bg1"/>
                          </a:solidFill>
                        </a:rPr>
                      </a:br>
                      <a:r>
                        <a:rPr lang="en-US" sz="1600" i="1" dirty="0" smtClean="0">
                          <a:solidFill>
                            <a:schemeClr val="bg1"/>
                          </a:solidFill>
                        </a:rPr>
                        <a:t>Glare</a:t>
                      </a:r>
                      <a:endParaRPr lang="en-US" sz="1600" i="1" dirty="0">
                        <a:solidFill>
                          <a:schemeClr val="bg1"/>
                        </a:solidFill>
                      </a:endParaRPr>
                    </a:p>
                  </a:txBody>
                  <a:tcPr>
                    <a:solidFill>
                      <a:schemeClr val="tx2"/>
                    </a:solidFill>
                  </a:tcPr>
                </a:tc>
              </a:tr>
              <a:tr h="822960">
                <a:tc>
                  <a:txBody>
                    <a:bodyPr/>
                    <a:lstStyle/>
                    <a:p>
                      <a:r>
                        <a:rPr lang="en-US" sz="1600" dirty="0" smtClean="0"/>
                        <a:t>Transitions Vantage lenses with AR</a:t>
                      </a:r>
                      <a:endParaRPr lang="en-US" sz="1600" dirty="0"/>
                    </a:p>
                  </a:txBody>
                  <a:tcPr anchor="ctr">
                    <a:lnB w="12700" cap="flat" cmpd="sng" algn="ctr">
                      <a:solidFill>
                        <a:schemeClr val="tx1"/>
                      </a:solidFill>
                      <a:prstDash val="sysDot"/>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4400" dirty="0" smtClean="0">
                          <a:solidFill>
                            <a:schemeClr val="accent3"/>
                          </a:solidFill>
                          <a:sym typeface="Wingdings 2"/>
                        </a:rPr>
                        <a:t></a:t>
                      </a:r>
                      <a:endParaRPr lang="en-US" sz="4400" dirty="0" smtClean="0">
                        <a:solidFill>
                          <a:schemeClr val="accent3"/>
                        </a:solidFill>
                      </a:endParaRPr>
                    </a:p>
                  </a:txBody>
                  <a:tcPr anchor="ctr">
                    <a:lnB w="12700" cap="flat" cmpd="sng" algn="ctr">
                      <a:solidFill>
                        <a:schemeClr val="tx1"/>
                      </a:solidFill>
                      <a:prstDash val="sysDot"/>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4400" dirty="0" smtClean="0">
                          <a:solidFill>
                            <a:schemeClr val="accent5"/>
                          </a:solidFill>
                          <a:sym typeface="Wingdings 2"/>
                        </a:rPr>
                        <a:t></a:t>
                      </a:r>
                      <a:endParaRPr lang="en-US" sz="4400" dirty="0" smtClean="0">
                        <a:solidFill>
                          <a:schemeClr val="accent5"/>
                        </a:solidFill>
                      </a:endParaRPr>
                    </a:p>
                  </a:txBody>
                  <a:tcPr anchor="ctr">
                    <a:lnB w="12700" cap="flat" cmpd="sng" algn="ctr">
                      <a:solidFill>
                        <a:schemeClr val="tx1"/>
                      </a:solidFill>
                      <a:prstDash val="sysDot"/>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4400" dirty="0" smtClean="0">
                          <a:solidFill>
                            <a:schemeClr val="accent2"/>
                          </a:solidFill>
                          <a:sym typeface="Wingdings 2"/>
                        </a:rPr>
                        <a:t></a:t>
                      </a:r>
                      <a:endParaRPr lang="en-US" sz="4400" dirty="0" smtClean="0">
                        <a:solidFill>
                          <a:schemeClr val="accent2"/>
                        </a:solidFill>
                      </a:endParaRPr>
                    </a:p>
                  </a:txBody>
                  <a:tcPr anchor="ctr">
                    <a:lnB w="12700" cap="flat" cmpd="sng" algn="ctr">
                      <a:solidFill>
                        <a:schemeClr val="tx1"/>
                      </a:solidFill>
                      <a:prstDash val="sysDot"/>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4400" dirty="0" smtClean="0">
                          <a:solidFill>
                            <a:schemeClr val="tx2"/>
                          </a:solidFill>
                          <a:sym typeface="Wingdings 2"/>
                        </a:rPr>
                        <a:t></a:t>
                      </a:r>
                      <a:endParaRPr lang="en-US" sz="4400" dirty="0" smtClean="0">
                        <a:solidFill>
                          <a:schemeClr val="tx2"/>
                        </a:solidFill>
                      </a:endParaRPr>
                    </a:p>
                  </a:txBody>
                  <a:tcPr anchor="ctr">
                    <a:lnB w="12700" cap="flat" cmpd="sng" algn="ctr">
                      <a:solidFill>
                        <a:schemeClr val="tx1"/>
                      </a:solidFill>
                      <a:prstDash val="sysDot"/>
                      <a:round/>
                      <a:headEnd type="none" w="med" len="med"/>
                      <a:tailEnd type="none" w="med" len="med"/>
                    </a:lnB>
                  </a:tcPr>
                </a:tc>
              </a:tr>
              <a:tr h="822960">
                <a:tc>
                  <a:txBody>
                    <a:bodyPr/>
                    <a:lstStyle/>
                    <a:p>
                      <a:r>
                        <a:rPr lang="en-US" sz="1600" dirty="0" smtClean="0"/>
                        <a:t>Photochromic lens with AR</a:t>
                      </a:r>
                    </a:p>
                  </a:txBody>
                  <a:tcPr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4400" dirty="0" smtClean="0">
                          <a:solidFill>
                            <a:schemeClr val="accent3"/>
                          </a:solidFill>
                          <a:sym typeface="Wingdings 2"/>
                        </a:rPr>
                        <a:t></a:t>
                      </a:r>
                      <a:endParaRPr lang="en-US" sz="4400" dirty="0" smtClean="0">
                        <a:solidFill>
                          <a:schemeClr val="accent3"/>
                        </a:solidFill>
                      </a:endParaRPr>
                    </a:p>
                  </a:txBody>
                  <a:tcPr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4400" dirty="0" smtClean="0">
                          <a:solidFill>
                            <a:schemeClr val="accent5"/>
                          </a:solidFill>
                          <a:sym typeface="Wingdings 2"/>
                        </a:rPr>
                        <a:t></a:t>
                      </a:r>
                      <a:endParaRPr lang="en-US" sz="4400" dirty="0" smtClean="0">
                        <a:solidFill>
                          <a:schemeClr val="accent5"/>
                        </a:solidFill>
                      </a:endParaRPr>
                    </a:p>
                  </a:txBody>
                  <a:tcPr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4400" dirty="0" smtClean="0">
                          <a:solidFill>
                            <a:schemeClr val="accent2"/>
                          </a:solidFill>
                          <a:sym typeface="Wingdings 2"/>
                        </a:rPr>
                        <a:t></a:t>
                      </a:r>
                      <a:endParaRPr lang="en-US" sz="4400" dirty="0" smtClean="0">
                        <a:solidFill>
                          <a:schemeClr val="accent2"/>
                        </a:solidFill>
                      </a:endParaRPr>
                    </a:p>
                  </a:txBody>
                  <a:tcPr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ctr"/>
                      <a:endParaRPr lang="en-US" sz="4400" dirty="0"/>
                    </a:p>
                  </a:txBody>
                  <a:tcPr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r>
              <a:tr h="822960">
                <a:tc>
                  <a:txBody>
                    <a:bodyPr/>
                    <a:lstStyle/>
                    <a:p>
                      <a:r>
                        <a:rPr lang="en-US" sz="1600" dirty="0" smtClean="0"/>
                        <a:t>Clear</a:t>
                      </a:r>
                      <a:r>
                        <a:rPr lang="en-US" sz="1600" baseline="0" dirty="0" smtClean="0"/>
                        <a:t> </a:t>
                      </a:r>
                      <a:r>
                        <a:rPr lang="en-US" sz="1600" dirty="0" smtClean="0"/>
                        <a:t>lenses with AR</a:t>
                      </a:r>
                    </a:p>
                  </a:txBody>
                  <a:tcPr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4400" dirty="0" smtClean="0">
                          <a:solidFill>
                            <a:schemeClr val="accent3"/>
                          </a:solidFill>
                          <a:sym typeface="Wingdings 2"/>
                        </a:rPr>
                        <a:t></a:t>
                      </a:r>
                      <a:endParaRPr lang="en-US" sz="4400" dirty="0" smtClean="0">
                        <a:solidFill>
                          <a:schemeClr val="accent3"/>
                        </a:solidFill>
                      </a:endParaRPr>
                    </a:p>
                  </a:txBody>
                  <a:tcPr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4400" dirty="0" smtClean="0">
                        <a:solidFill>
                          <a:schemeClr val="accent5"/>
                        </a:solidFill>
                      </a:endParaRPr>
                    </a:p>
                  </a:txBody>
                  <a:tcPr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4400" dirty="0" smtClean="0">
                        <a:solidFill>
                          <a:schemeClr val="accent2"/>
                        </a:solidFill>
                      </a:endParaRPr>
                    </a:p>
                  </a:txBody>
                  <a:tcPr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ctr"/>
                      <a:endParaRPr lang="en-US" sz="4400" dirty="0"/>
                    </a:p>
                  </a:txBody>
                  <a:tcPr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r>
              <a:tr h="822960">
                <a:tc>
                  <a:txBody>
                    <a:bodyPr/>
                    <a:lstStyle/>
                    <a:p>
                      <a:r>
                        <a:rPr lang="en-US" sz="1600" dirty="0" smtClean="0"/>
                        <a:t>Sun</a:t>
                      </a:r>
                      <a:r>
                        <a:rPr lang="en-US" sz="1600" baseline="0" dirty="0" smtClean="0"/>
                        <a:t> lenses</a:t>
                      </a:r>
                    </a:p>
                  </a:txBody>
                  <a:tcPr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ctr"/>
                      <a:endParaRPr lang="en-US" sz="4400" dirty="0"/>
                    </a:p>
                  </a:txBody>
                  <a:tcPr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ctr"/>
                      <a:endParaRPr lang="en-US" sz="4400" dirty="0"/>
                    </a:p>
                  </a:txBody>
                  <a:tcPr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4400" dirty="0" smtClean="0">
                          <a:solidFill>
                            <a:schemeClr val="accent2"/>
                          </a:solidFill>
                          <a:sym typeface="Wingdings 2"/>
                        </a:rPr>
                        <a:t></a:t>
                      </a:r>
                      <a:endParaRPr lang="en-US" sz="4400" dirty="0" smtClean="0">
                        <a:solidFill>
                          <a:schemeClr val="accent2"/>
                        </a:solidFill>
                      </a:endParaRPr>
                    </a:p>
                  </a:txBody>
                  <a:tcPr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ctr"/>
                      <a:endParaRPr lang="en-US" sz="4400" dirty="0"/>
                    </a:p>
                  </a:txBody>
                  <a:tcPr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r>
              <a:tr h="822960">
                <a:tc>
                  <a:txBody>
                    <a:bodyPr/>
                    <a:lstStyle/>
                    <a:p>
                      <a:r>
                        <a:rPr lang="en-US" sz="1600" dirty="0" smtClean="0"/>
                        <a:t>Polarized sun lenses</a:t>
                      </a:r>
                    </a:p>
                  </a:txBody>
                  <a:tcPr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ctr"/>
                      <a:endParaRPr lang="en-US" sz="4400" dirty="0"/>
                    </a:p>
                  </a:txBody>
                  <a:tcPr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ctr"/>
                      <a:endParaRPr lang="en-US" sz="4400" dirty="0"/>
                    </a:p>
                  </a:txBody>
                  <a:tcPr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4400" dirty="0" smtClean="0">
                          <a:solidFill>
                            <a:schemeClr val="accent2"/>
                          </a:solidFill>
                          <a:sym typeface="Wingdings 2"/>
                        </a:rPr>
                        <a:t></a:t>
                      </a:r>
                      <a:endParaRPr lang="en-US" sz="4400" dirty="0" smtClean="0">
                        <a:solidFill>
                          <a:schemeClr val="accent2"/>
                        </a:solidFill>
                      </a:endParaRPr>
                    </a:p>
                  </a:txBody>
                  <a:tcPr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4400" dirty="0" smtClean="0">
                          <a:solidFill>
                            <a:schemeClr val="tx2"/>
                          </a:solidFill>
                          <a:sym typeface="Wingdings 2"/>
                        </a:rPr>
                        <a:t></a:t>
                      </a:r>
                      <a:endParaRPr lang="en-US" sz="4400" dirty="0" smtClean="0">
                        <a:solidFill>
                          <a:schemeClr val="tx2"/>
                        </a:solidFill>
                      </a:endParaRPr>
                    </a:p>
                  </a:txBody>
                  <a:tcPr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r>
            </a:tbl>
          </a:graphicData>
        </a:graphic>
      </p:graphicFrame>
      <p:sp>
        <p:nvSpPr>
          <p:cNvPr id="5" name="TextBox 4"/>
          <p:cNvSpPr txBox="1"/>
          <p:nvPr/>
        </p:nvSpPr>
        <p:spPr>
          <a:xfrm rot="16200000">
            <a:off x="-883443" y="2815431"/>
            <a:ext cx="2398712" cy="307975"/>
          </a:xfrm>
          <a:prstGeom prst="rect">
            <a:avLst/>
          </a:prstGeom>
          <a:solidFill>
            <a:schemeClr val="accent6"/>
          </a:solidFill>
          <a:ln>
            <a:solidFill>
              <a:schemeClr val="bg1"/>
            </a:solidFill>
          </a:ln>
        </p:spPr>
        <p:txBody>
          <a:bodyPr>
            <a:spAutoFit/>
          </a:bodyPr>
          <a:lstStyle/>
          <a:p>
            <a:pPr algn="ctr" fontAlgn="auto">
              <a:spcBef>
                <a:spcPts val="0"/>
              </a:spcBef>
              <a:spcAft>
                <a:spcPts val="0"/>
              </a:spcAft>
              <a:defRPr/>
            </a:pPr>
            <a:r>
              <a:rPr lang="en-US" sz="1400" dirty="0">
                <a:solidFill>
                  <a:schemeClr val="bg1"/>
                </a:solidFill>
                <a:latin typeface="+mn-lt"/>
              </a:rPr>
              <a:t>EVERYDAY EYEWEAR</a:t>
            </a:r>
          </a:p>
        </p:txBody>
      </p:sp>
      <p:sp>
        <p:nvSpPr>
          <p:cNvPr id="6" name="TextBox 5"/>
          <p:cNvSpPr txBox="1"/>
          <p:nvPr/>
        </p:nvSpPr>
        <p:spPr>
          <a:xfrm rot="16200000">
            <a:off x="-503237" y="4845050"/>
            <a:ext cx="1638300" cy="307975"/>
          </a:xfrm>
          <a:prstGeom prst="rect">
            <a:avLst/>
          </a:prstGeom>
          <a:solidFill>
            <a:schemeClr val="accent6"/>
          </a:solidFill>
          <a:ln>
            <a:solidFill>
              <a:schemeClr val="bg1"/>
            </a:solidFill>
          </a:ln>
        </p:spPr>
        <p:txBody>
          <a:bodyPr>
            <a:spAutoFit/>
          </a:bodyPr>
          <a:lstStyle/>
          <a:p>
            <a:pPr algn="ctr" fontAlgn="auto">
              <a:spcBef>
                <a:spcPts val="0"/>
              </a:spcBef>
              <a:spcAft>
                <a:spcPts val="0"/>
              </a:spcAft>
              <a:defRPr/>
            </a:pPr>
            <a:r>
              <a:rPr lang="en-US" sz="1400" dirty="0">
                <a:solidFill>
                  <a:schemeClr val="bg1"/>
                </a:solidFill>
                <a:latin typeface="+mn-lt"/>
              </a:rPr>
              <a:t>SUNWEAR</a:t>
            </a:r>
          </a:p>
        </p:txBody>
      </p:sp>
    </p:spTree>
  </p:cSld>
  <p:clrMapOvr>
    <a:masterClrMapping/>
  </p:clrMapOvr>
  <p:transition spd="slow">
    <p:push/>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p:nvPr>
        </p:nvSpPr>
        <p:spPr/>
        <p:txBody>
          <a:bodyPr/>
          <a:lstStyle/>
          <a:p>
            <a:pPr eaLnBrk="1" hangingPunct="1"/>
            <a:r>
              <a:rPr lang="en-US" smtClean="0"/>
              <a:t>Polarization</a:t>
            </a:r>
          </a:p>
        </p:txBody>
      </p:sp>
      <p:sp>
        <p:nvSpPr>
          <p:cNvPr id="53250" name="Slide Number Placeholder 2"/>
          <p:cNvSpPr>
            <a:spLocks noGrp="1"/>
          </p:cNvSpPr>
          <p:nvPr>
            <p:ph type="sldNum" sz="quarter" idx="10"/>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682923D-163B-4C9E-9676-2EC00CE1F2B0}" type="slidenum">
              <a:rPr lang="en-US" smtClean="0"/>
              <a:pPr fontAlgn="base">
                <a:spcBef>
                  <a:spcPct val="0"/>
                </a:spcBef>
                <a:spcAft>
                  <a:spcPct val="0"/>
                </a:spcAft>
                <a:defRPr/>
              </a:pPr>
              <a:t>14</a:t>
            </a:fld>
            <a:endParaRPr lang="en-US" smtClean="0"/>
          </a:p>
        </p:txBody>
      </p:sp>
      <p:pic>
        <p:nvPicPr>
          <p:cNvPr id="53251" name="Picture 3" descr="Z:\ERWW-PR\Pittsburgh Share\SHARE\CLIENTS\Transitions Optical\Images\Glare Images\Sidewalk_Without AR.jpg"/>
          <p:cNvPicPr>
            <a:picLocks noChangeAspect="1" noChangeArrowheads="1"/>
          </p:cNvPicPr>
          <p:nvPr/>
        </p:nvPicPr>
        <p:blipFill>
          <a:blip r:embed="rId3"/>
          <a:srcRect/>
          <a:stretch>
            <a:fillRect/>
          </a:stretch>
        </p:blipFill>
        <p:spPr bwMode="auto">
          <a:xfrm>
            <a:off x="401638" y="1182688"/>
            <a:ext cx="3725862" cy="3730625"/>
          </a:xfrm>
          <a:prstGeom prst="rect">
            <a:avLst/>
          </a:prstGeom>
          <a:noFill/>
          <a:ln w="9525">
            <a:noFill/>
            <a:miter lim="800000"/>
            <a:headEnd/>
            <a:tailEnd/>
          </a:ln>
        </p:spPr>
      </p:pic>
      <p:sp>
        <p:nvSpPr>
          <p:cNvPr id="53252" name="Text Box 8"/>
          <p:cNvSpPr txBox="1">
            <a:spLocks/>
          </p:cNvSpPr>
          <p:nvPr/>
        </p:nvSpPr>
        <p:spPr bwMode="auto">
          <a:xfrm>
            <a:off x="936625" y="5016500"/>
            <a:ext cx="2657475" cy="619125"/>
          </a:xfrm>
          <a:prstGeom prst="rect">
            <a:avLst/>
          </a:prstGeom>
          <a:noFill/>
          <a:ln w="9525">
            <a:noFill/>
            <a:miter lim="800000"/>
            <a:headEnd/>
            <a:tailEnd/>
          </a:ln>
        </p:spPr>
        <p:txBody>
          <a:bodyPr lIns="64288" tIns="32144" rIns="64288" bIns="32144">
            <a:spAutoFit/>
          </a:bodyPr>
          <a:lstStyle/>
          <a:p>
            <a:pPr>
              <a:spcBef>
                <a:spcPct val="50000"/>
              </a:spcBef>
            </a:pPr>
            <a:r>
              <a:rPr lang="en-US" b="1">
                <a:solidFill>
                  <a:schemeClr val="accent2"/>
                </a:solidFill>
                <a:sym typeface="Arial" charset="0"/>
              </a:rPr>
              <a:t>Light reflected off a flat surface causes glare</a:t>
            </a:r>
            <a:endParaRPr lang="en-US" sz="1400">
              <a:solidFill>
                <a:schemeClr val="accent2"/>
              </a:solidFill>
              <a:sym typeface="Arial" charset="0"/>
            </a:endParaRPr>
          </a:p>
        </p:txBody>
      </p:sp>
      <p:grpSp>
        <p:nvGrpSpPr>
          <p:cNvPr id="4" name="Group 3"/>
          <p:cNvGrpSpPr>
            <a:grpSpLocks/>
          </p:cNvGrpSpPr>
          <p:nvPr/>
        </p:nvGrpSpPr>
        <p:grpSpPr bwMode="auto">
          <a:xfrm>
            <a:off x="4865688" y="1190625"/>
            <a:ext cx="3713162" cy="4481513"/>
            <a:chOff x="4865916" y="1191184"/>
            <a:chExt cx="3713629" cy="4480377"/>
          </a:xfrm>
        </p:grpSpPr>
        <p:pic>
          <p:nvPicPr>
            <p:cNvPr id="53254" name="Picture 2" descr="Z:\ERWW-PR\Pittsburgh Share\SHARE\CLIENTS\Transitions Optical\Images\Glare Images\Sidewalk_With AR.jpg"/>
            <p:cNvPicPr>
              <a:picLocks noChangeAspect="1" noChangeArrowheads="1"/>
            </p:cNvPicPr>
            <p:nvPr/>
          </p:nvPicPr>
          <p:blipFill>
            <a:blip r:embed="rId4"/>
            <a:srcRect/>
            <a:stretch>
              <a:fillRect/>
            </a:stretch>
          </p:blipFill>
          <p:spPr bwMode="auto">
            <a:xfrm>
              <a:off x="4858512" y="1182624"/>
              <a:ext cx="3724656" cy="3730752"/>
            </a:xfrm>
            <a:prstGeom prst="rect">
              <a:avLst/>
            </a:prstGeom>
            <a:noFill/>
            <a:ln w="9525">
              <a:noFill/>
              <a:miter lim="800000"/>
              <a:headEnd/>
              <a:tailEnd/>
            </a:ln>
          </p:spPr>
        </p:pic>
        <p:sp>
          <p:nvSpPr>
            <p:cNvPr id="53255" name="Text Box 8"/>
            <p:cNvSpPr txBox="1">
              <a:spLocks/>
            </p:cNvSpPr>
            <p:nvPr/>
          </p:nvSpPr>
          <p:spPr bwMode="auto">
            <a:xfrm>
              <a:off x="5394257" y="5052647"/>
              <a:ext cx="2656945" cy="618914"/>
            </a:xfrm>
            <a:prstGeom prst="rect">
              <a:avLst/>
            </a:prstGeom>
            <a:noFill/>
            <a:ln w="9525">
              <a:noFill/>
              <a:miter lim="800000"/>
              <a:headEnd/>
              <a:tailEnd/>
            </a:ln>
          </p:spPr>
          <p:txBody>
            <a:bodyPr lIns="64288" tIns="32144" rIns="64288" bIns="32144">
              <a:spAutoFit/>
            </a:bodyPr>
            <a:lstStyle/>
            <a:p>
              <a:pPr>
                <a:spcBef>
                  <a:spcPct val="50000"/>
                </a:spcBef>
              </a:pPr>
              <a:r>
                <a:rPr lang="en-US" b="1">
                  <a:solidFill>
                    <a:schemeClr val="accent2"/>
                  </a:solidFill>
                  <a:sym typeface="Arial" charset="0"/>
                </a:rPr>
                <a:t>Polarized filters block reflected light</a:t>
              </a:r>
              <a:endParaRPr lang="en-US" sz="1400">
                <a:solidFill>
                  <a:schemeClr val="accent2"/>
                </a:solidFill>
                <a:sym typeface="Arial" charset="0"/>
              </a:endParaRPr>
            </a:p>
          </p:txBody>
        </p:sp>
      </p:gr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out)">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ChangeArrowheads="1"/>
          </p:cNvSpPr>
          <p:nvPr>
            <p:ph type="title"/>
          </p:nvPr>
        </p:nvSpPr>
        <p:spPr/>
        <p:txBody>
          <a:bodyPr/>
          <a:lstStyle/>
          <a:p>
            <a:pPr eaLnBrk="1" hangingPunct="1"/>
            <a:r>
              <a:rPr lang="en-US" smtClean="0"/>
              <a:t>Polarization technology</a:t>
            </a:r>
          </a:p>
        </p:txBody>
      </p:sp>
      <p:sp>
        <p:nvSpPr>
          <p:cNvPr id="55298" name="Rectangle 3"/>
          <p:cNvSpPr>
            <a:spLocks noGrp="1" noChangeArrowheads="1"/>
          </p:cNvSpPr>
          <p:nvPr>
            <p:ph idx="1"/>
          </p:nvPr>
        </p:nvSpPr>
        <p:spPr/>
        <p:txBody>
          <a:bodyPr/>
          <a:lstStyle/>
          <a:p>
            <a:pPr eaLnBrk="1" hangingPunct="1">
              <a:lnSpc>
                <a:spcPct val="100000"/>
              </a:lnSpc>
            </a:pPr>
            <a:r>
              <a:rPr lang="en-US" sz="2000" smtClean="0"/>
              <a:t>Uses polarized film</a:t>
            </a:r>
          </a:p>
          <a:p>
            <a:pPr eaLnBrk="1" hangingPunct="1">
              <a:lnSpc>
                <a:spcPct val="100000"/>
              </a:lnSpc>
            </a:pPr>
            <a:r>
              <a:rPr lang="en-US" sz="2000" smtClean="0"/>
              <a:t>Is a fixed tint</a:t>
            </a:r>
          </a:p>
          <a:p>
            <a:pPr eaLnBrk="1" hangingPunct="1">
              <a:lnSpc>
                <a:spcPct val="100000"/>
              </a:lnSpc>
            </a:pPr>
            <a:r>
              <a:rPr lang="en-US" sz="2000" smtClean="0"/>
              <a:t>Is only used for sun lenses</a:t>
            </a:r>
          </a:p>
        </p:txBody>
      </p:sp>
      <p:sp>
        <p:nvSpPr>
          <p:cNvPr id="55299" name="Slide Number Placeholder 1"/>
          <p:cNvSpPr>
            <a:spLocks noGrp="1"/>
          </p:cNvSpPr>
          <p:nvPr>
            <p:ph type="sldNum" sz="quarter" idx="1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91D6377-37A4-48AE-940F-BA09A768419B}" type="slidenum">
              <a:rPr lang="en-US">
                <a:sym typeface="Arial" charset="0"/>
              </a:rPr>
              <a:pPr fontAlgn="base">
                <a:spcBef>
                  <a:spcPct val="0"/>
                </a:spcBef>
                <a:spcAft>
                  <a:spcPct val="0"/>
                </a:spcAft>
                <a:defRPr/>
              </a:pPr>
              <a:t>15</a:t>
            </a:fld>
            <a:endParaRPr lang="en-US">
              <a:sym typeface="Arial" charset="0"/>
            </a:endParaRPr>
          </a:p>
        </p:txBody>
      </p:sp>
      <p:sp>
        <p:nvSpPr>
          <p:cNvPr id="55300" name="Content Placeholder 6"/>
          <p:cNvSpPr>
            <a:spLocks noGrp="1"/>
          </p:cNvSpPr>
          <p:nvPr>
            <p:ph sz="quarter" idx="13"/>
          </p:nvPr>
        </p:nvSpPr>
        <p:spPr>
          <a:xfrm>
            <a:off x="342900" y="690563"/>
            <a:ext cx="8459788" cy="549275"/>
          </a:xfrm>
        </p:spPr>
        <p:txBody>
          <a:bodyPr/>
          <a:lstStyle/>
          <a:p>
            <a:pPr eaLnBrk="1" hangingPunct="1"/>
            <a:endParaRPr lang="en-US" smtClean="0"/>
          </a:p>
        </p:txBody>
      </p:sp>
      <p:pic>
        <p:nvPicPr>
          <p:cNvPr id="55301" name="Picture 1" descr="C2P_SlideArt_glasses.png"/>
          <p:cNvPicPr>
            <a:picLocks noChangeAspect="1"/>
          </p:cNvPicPr>
          <p:nvPr/>
        </p:nvPicPr>
        <p:blipFill>
          <a:blip r:embed="rId3"/>
          <a:srcRect/>
          <a:stretch>
            <a:fillRect/>
          </a:stretch>
        </p:blipFill>
        <p:spPr bwMode="auto">
          <a:xfrm>
            <a:off x="2779713" y="827088"/>
            <a:ext cx="6742112" cy="499903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5" name="Picture 3"/>
          <p:cNvPicPr>
            <a:picLocks noChangeAspect="1"/>
          </p:cNvPicPr>
          <p:nvPr/>
        </p:nvPicPr>
        <p:blipFill>
          <a:blip r:embed="rId3"/>
          <a:srcRect/>
          <a:stretch>
            <a:fillRect/>
          </a:stretch>
        </p:blipFill>
        <p:spPr bwMode="auto">
          <a:xfrm>
            <a:off x="920750" y="1377950"/>
            <a:ext cx="7265988" cy="3173413"/>
          </a:xfrm>
          <a:prstGeom prst="rect">
            <a:avLst/>
          </a:prstGeom>
          <a:noFill/>
          <a:ln w="9525">
            <a:noFill/>
            <a:miter lim="800000"/>
            <a:headEnd/>
            <a:tailEnd/>
          </a:ln>
        </p:spPr>
      </p:pic>
      <p:grpSp>
        <p:nvGrpSpPr>
          <p:cNvPr id="9" name="Group 8"/>
          <p:cNvGrpSpPr>
            <a:grpSpLocks/>
          </p:cNvGrpSpPr>
          <p:nvPr/>
        </p:nvGrpSpPr>
        <p:grpSpPr bwMode="auto">
          <a:xfrm>
            <a:off x="1641475" y="2089150"/>
            <a:ext cx="5827713" cy="1347788"/>
            <a:chOff x="1336431" y="2088603"/>
            <a:chExt cx="5828046" cy="1347933"/>
          </a:xfrm>
        </p:grpSpPr>
        <p:grpSp>
          <p:nvGrpSpPr>
            <p:cNvPr id="57431" name="Freeform 2"/>
            <p:cNvGrpSpPr>
              <a:grpSpLocks/>
            </p:cNvGrpSpPr>
            <p:nvPr/>
          </p:nvGrpSpPr>
          <p:grpSpPr bwMode="auto">
            <a:xfrm>
              <a:off x="1280164" y="2066544"/>
              <a:ext cx="2602992" cy="1450848"/>
              <a:chOff x="1584960" y="2066544"/>
              <a:chExt cx="2602992" cy="1450848"/>
            </a:xfrm>
          </p:grpSpPr>
          <p:pic>
            <p:nvPicPr>
              <p:cNvPr id="57435" name="Freeform 2"/>
              <p:cNvPicPr>
                <a:picLocks noChangeArrowheads="1"/>
              </p:cNvPicPr>
              <p:nvPr/>
            </p:nvPicPr>
            <p:blipFill>
              <a:blip r:embed="rId4"/>
              <a:srcRect/>
              <a:stretch>
                <a:fillRect/>
              </a:stretch>
            </p:blipFill>
            <p:spPr bwMode="auto">
              <a:xfrm>
                <a:off x="1584960" y="2066544"/>
                <a:ext cx="2602992" cy="1450848"/>
              </a:xfrm>
              <a:prstGeom prst="rect">
                <a:avLst/>
              </a:prstGeom>
              <a:noFill/>
              <a:ln w="9525">
                <a:noFill/>
                <a:miter lim="800000"/>
                <a:headEnd/>
                <a:tailEnd/>
              </a:ln>
            </p:spPr>
          </p:pic>
          <p:sp>
            <p:nvSpPr>
              <p:cNvPr id="57436" name="Text Box 88"/>
              <p:cNvSpPr txBox="1">
                <a:spLocks noChangeArrowheads="1"/>
              </p:cNvSpPr>
              <p:nvPr/>
            </p:nvSpPr>
            <p:spPr bwMode="auto">
              <a:xfrm>
                <a:off x="1641227" y="2096153"/>
                <a:ext cx="2491991" cy="1340383"/>
              </a:xfrm>
              <a:prstGeom prst="rect">
                <a:avLst/>
              </a:prstGeom>
              <a:noFill/>
              <a:ln w="9525">
                <a:noFill/>
                <a:miter lim="800000"/>
                <a:headEnd/>
                <a:tailEnd/>
              </a:ln>
            </p:spPr>
            <p:txBody>
              <a:bodyPr anchor="ctr"/>
              <a:lstStyle/>
              <a:p>
                <a:pPr algn="ctr"/>
                <a:endParaRPr lang="en-US">
                  <a:solidFill>
                    <a:srgbClr val="FFFFFF"/>
                  </a:solidFill>
                </a:endParaRPr>
              </a:p>
            </p:txBody>
          </p:sp>
        </p:grpSp>
        <p:grpSp>
          <p:nvGrpSpPr>
            <p:cNvPr id="57432" name="Freeform 22"/>
            <p:cNvGrpSpPr>
              <a:grpSpLocks/>
            </p:cNvGrpSpPr>
            <p:nvPr/>
          </p:nvGrpSpPr>
          <p:grpSpPr bwMode="auto">
            <a:xfrm>
              <a:off x="4517140" y="2060448"/>
              <a:ext cx="2700528" cy="1444752"/>
              <a:chOff x="4821936" y="2060448"/>
              <a:chExt cx="2700528" cy="1444752"/>
            </a:xfrm>
          </p:grpSpPr>
          <p:pic>
            <p:nvPicPr>
              <p:cNvPr id="57433" name="Freeform 22"/>
              <p:cNvPicPr>
                <a:picLocks noChangeArrowheads="1"/>
              </p:cNvPicPr>
              <p:nvPr/>
            </p:nvPicPr>
            <p:blipFill>
              <a:blip r:embed="rId5"/>
              <a:srcRect/>
              <a:stretch>
                <a:fillRect/>
              </a:stretch>
            </p:blipFill>
            <p:spPr bwMode="auto">
              <a:xfrm>
                <a:off x="4821936" y="2060448"/>
                <a:ext cx="2700528" cy="1444752"/>
              </a:xfrm>
              <a:prstGeom prst="rect">
                <a:avLst/>
              </a:prstGeom>
              <a:noFill/>
              <a:ln w="9525">
                <a:noFill/>
                <a:miter lim="800000"/>
                <a:headEnd/>
                <a:tailEnd/>
              </a:ln>
            </p:spPr>
          </p:pic>
          <p:sp>
            <p:nvSpPr>
              <p:cNvPr id="57434" name="Text Box 91"/>
              <p:cNvSpPr txBox="1">
                <a:spLocks noChangeArrowheads="1"/>
              </p:cNvSpPr>
              <p:nvPr/>
            </p:nvSpPr>
            <p:spPr bwMode="auto">
              <a:xfrm>
                <a:off x="4877853" y="2088603"/>
                <a:ext cx="2591420" cy="1340383"/>
              </a:xfrm>
              <a:prstGeom prst="rect">
                <a:avLst/>
              </a:prstGeom>
              <a:noFill/>
              <a:ln w="9525">
                <a:noFill/>
                <a:miter lim="800000"/>
                <a:headEnd/>
                <a:tailEnd/>
              </a:ln>
            </p:spPr>
            <p:txBody>
              <a:bodyPr anchor="ctr"/>
              <a:lstStyle/>
              <a:p>
                <a:pPr algn="ctr"/>
                <a:endParaRPr lang="en-US">
                  <a:solidFill>
                    <a:srgbClr val="FFFFFF"/>
                  </a:solidFill>
                </a:endParaRPr>
              </a:p>
            </p:txBody>
          </p:sp>
        </p:grpSp>
      </p:grpSp>
      <p:sp>
        <p:nvSpPr>
          <p:cNvPr id="57347" name="Title 4"/>
          <p:cNvSpPr>
            <a:spLocks noGrp="1"/>
          </p:cNvSpPr>
          <p:nvPr>
            <p:ph type="title"/>
          </p:nvPr>
        </p:nvSpPr>
        <p:spPr/>
        <p:txBody>
          <a:bodyPr/>
          <a:lstStyle/>
          <a:p>
            <a:pPr eaLnBrk="1" hangingPunct="1"/>
            <a:r>
              <a:rPr lang="en-US" smtClean="0"/>
              <a:t>Transitions Vantage lenses</a:t>
            </a:r>
          </a:p>
        </p:txBody>
      </p:sp>
      <p:sp>
        <p:nvSpPr>
          <p:cNvPr id="57348" name="Slide Number Placeholder 5"/>
          <p:cNvSpPr>
            <a:spLocks noGrp="1"/>
          </p:cNvSpPr>
          <p:nvPr>
            <p:ph type="sldNum" sz="quarter" idx="1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71CEF87-9806-4335-AEE4-DCAC8336665A}" type="slidenum">
              <a:rPr lang="en-US"/>
              <a:pPr fontAlgn="base">
                <a:spcBef>
                  <a:spcPct val="0"/>
                </a:spcBef>
                <a:spcAft>
                  <a:spcPct val="0"/>
                </a:spcAft>
                <a:defRPr/>
              </a:pPr>
              <a:t>16</a:t>
            </a:fld>
            <a:endParaRPr lang="en-US"/>
          </a:p>
        </p:txBody>
      </p:sp>
      <p:sp>
        <p:nvSpPr>
          <p:cNvPr id="57349" name="Content Placeholder 6"/>
          <p:cNvSpPr>
            <a:spLocks noGrp="1"/>
          </p:cNvSpPr>
          <p:nvPr>
            <p:ph sz="quarter" idx="13"/>
          </p:nvPr>
        </p:nvSpPr>
        <p:spPr>
          <a:xfrm>
            <a:off x="342900" y="690563"/>
            <a:ext cx="8459788" cy="549275"/>
          </a:xfrm>
        </p:spPr>
        <p:txBody>
          <a:bodyPr/>
          <a:lstStyle/>
          <a:p>
            <a:pPr eaLnBrk="1" hangingPunct="1"/>
            <a:r>
              <a:rPr lang="en-US" smtClean="0"/>
              <a:t>New unique proposition</a:t>
            </a:r>
          </a:p>
        </p:txBody>
      </p:sp>
      <p:grpSp>
        <p:nvGrpSpPr>
          <p:cNvPr id="57350" name="Group 10"/>
          <p:cNvGrpSpPr>
            <a:grpSpLocks/>
          </p:cNvGrpSpPr>
          <p:nvPr/>
        </p:nvGrpSpPr>
        <p:grpSpPr bwMode="auto">
          <a:xfrm>
            <a:off x="1319213" y="4138613"/>
            <a:ext cx="6484937" cy="646112"/>
            <a:chOff x="2007892" y="4596240"/>
            <a:chExt cx="6485730" cy="646331"/>
          </a:xfrm>
        </p:grpSpPr>
        <p:sp>
          <p:nvSpPr>
            <p:cNvPr id="8" name="Text Box 3"/>
            <p:cNvSpPr txBox="1">
              <a:spLocks noChangeArrowheads="1"/>
            </p:cNvSpPr>
            <p:nvPr/>
          </p:nvSpPr>
          <p:spPr bwMode="auto">
            <a:xfrm>
              <a:off x="2007892" y="4658173"/>
              <a:ext cx="2221184" cy="522465"/>
            </a:xfrm>
            <a:prstGeom prst="rect">
              <a:avLst/>
            </a:prstGeom>
            <a:noFill/>
            <a:ln w="9525">
              <a:noFill/>
              <a:miter lim="800000"/>
              <a:headEnd/>
              <a:tailEnd/>
            </a:ln>
          </p:spPr>
          <p:txBody>
            <a:bodyPr wrap="none">
              <a:spAutoFit/>
            </a:bodyPr>
            <a:lstStyle/>
            <a:p>
              <a:pPr fontAlgn="auto">
                <a:spcBef>
                  <a:spcPts val="0"/>
                </a:spcBef>
                <a:spcAft>
                  <a:spcPts val="0"/>
                </a:spcAft>
                <a:defRPr/>
              </a:pPr>
              <a:r>
                <a:rPr lang="en-US" sz="2800" b="1" dirty="0">
                  <a:solidFill>
                    <a:schemeClr val="bg1">
                      <a:lumMod val="85000"/>
                    </a:schemeClr>
                  </a:solidFill>
                  <a:latin typeface="+mn-lt"/>
                </a:rPr>
                <a:t>Va</a:t>
              </a:r>
              <a:r>
                <a:rPr lang="en-US" sz="2800" b="1" dirty="0">
                  <a:solidFill>
                    <a:schemeClr val="bg1">
                      <a:lumMod val="75000"/>
                    </a:schemeClr>
                  </a:solidFill>
                  <a:latin typeface="+mn-lt"/>
                </a:rPr>
                <a:t>ria</a:t>
              </a:r>
              <a:r>
                <a:rPr lang="en-US" sz="2800" b="1" dirty="0">
                  <a:solidFill>
                    <a:schemeClr val="bg1">
                      <a:lumMod val="65000"/>
                    </a:schemeClr>
                  </a:solidFill>
                  <a:latin typeface="+mn-lt"/>
                </a:rPr>
                <a:t>ble </a:t>
              </a:r>
              <a:r>
                <a:rPr lang="en-US" sz="2800" b="1" dirty="0">
                  <a:solidFill>
                    <a:schemeClr val="accent5"/>
                  </a:solidFill>
                  <a:latin typeface="+mn-lt"/>
                </a:rPr>
                <a:t>tint</a:t>
              </a:r>
            </a:p>
          </p:txBody>
        </p:sp>
        <p:sp>
          <p:nvSpPr>
            <p:cNvPr id="10" name="Text Box 4"/>
            <p:cNvSpPr txBox="1">
              <a:spLocks noChangeArrowheads="1"/>
            </p:cNvSpPr>
            <p:nvPr/>
          </p:nvSpPr>
          <p:spPr bwMode="auto">
            <a:xfrm>
              <a:off x="4814935" y="4653409"/>
              <a:ext cx="3678687" cy="524053"/>
            </a:xfrm>
            <a:prstGeom prst="rect">
              <a:avLst/>
            </a:prstGeom>
            <a:noFill/>
            <a:ln w="9525">
              <a:noFill/>
              <a:miter lim="800000"/>
              <a:headEnd/>
              <a:tailEnd/>
            </a:ln>
          </p:spPr>
          <p:txBody>
            <a:bodyPr wrap="none">
              <a:spAutoFit/>
            </a:bodyPr>
            <a:lstStyle/>
            <a:p>
              <a:pPr fontAlgn="auto">
                <a:spcBef>
                  <a:spcPts val="0"/>
                </a:spcBef>
                <a:spcAft>
                  <a:spcPts val="0"/>
                </a:spcAft>
                <a:defRPr/>
              </a:pPr>
              <a:r>
                <a:rPr lang="en-US" sz="2800" b="1" dirty="0">
                  <a:solidFill>
                    <a:schemeClr val="tx2"/>
                  </a:solidFill>
                  <a:latin typeface="+mn-lt"/>
                </a:rPr>
                <a:t>Variable</a:t>
              </a:r>
              <a:r>
                <a:rPr lang="en-US" sz="2800" b="1" spc="-200" dirty="0">
                  <a:solidFill>
                    <a:schemeClr val="tx2"/>
                  </a:solidFill>
                  <a:latin typeface="+mn-lt"/>
                </a:rPr>
                <a:t> </a:t>
              </a:r>
              <a:r>
                <a:rPr lang="en-US" sz="2800" b="1" dirty="0">
                  <a:solidFill>
                    <a:schemeClr val="tx2"/>
                  </a:solidFill>
                  <a:latin typeface="+mn-lt"/>
                </a:rPr>
                <a:t>polarization</a:t>
              </a:r>
            </a:p>
          </p:txBody>
        </p:sp>
        <p:sp>
          <p:nvSpPr>
            <p:cNvPr id="119" name="TextBox 118"/>
            <p:cNvSpPr txBox="1"/>
            <p:nvPr/>
          </p:nvSpPr>
          <p:spPr>
            <a:xfrm>
              <a:off x="4313224" y="4596240"/>
              <a:ext cx="454081" cy="646331"/>
            </a:xfrm>
            <a:prstGeom prst="rect">
              <a:avLst/>
            </a:prstGeom>
            <a:noFill/>
          </p:spPr>
          <p:txBody>
            <a:bodyPr wrap="none">
              <a:spAutoFit/>
            </a:bodyPr>
            <a:lstStyle/>
            <a:p>
              <a:pPr algn="ctr" fontAlgn="auto">
                <a:spcBef>
                  <a:spcPts val="0"/>
                </a:spcBef>
                <a:spcAft>
                  <a:spcPts val="0"/>
                </a:spcAft>
                <a:defRPr/>
              </a:pPr>
              <a:r>
                <a:rPr lang="en-US" sz="3600" b="1" dirty="0">
                  <a:solidFill>
                    <a:schemeClr val="tx1">
                      <a:lumMod val="65000"/>
                      <a:lumOff val="35000"/>
                    </a:schemeClr>
                  </a:solidFill>
                  <a:latin typeface="+mn-lt"/>
                </a:rPr>
                <a:t>+</a:t>
              </a:r>
            </a:p>
          </p:txBody>
        </p:sp>
      </p:grpSp>
      <p:grpSp>
        <p:nvGrpSpPr>
          <p:cNvPr id="15" name="Group 14"/>
          <p:cNvGrpSpPr>
            <a:grpSpLocks/>
          </p:cNvGrpSpPr>
          <p:nvPr/>
        </p:nvGrpSpPr>
        <p:grpSpPr bwMode="auto">
          <a:xfrm>
            <a:off x="1717675" y="2114550"/>
            <a:ext cx="5695950" cy="1247775"/>
            <a:chOff x="1705720" y="2114853"/>
            <a:chExt cx="5696285" cy="1247774"/>
          </a:xfrm>
        </p:grpSpPr>
        <p:grpSp>
          <p:nvGrpSpPr>
            <p:cNvPr id="57353" name="Group 11"/>
            <p:cNvGrpSpPr>
              <a:grpSpLocks/>
            </p:cNvGrpSpPr>
            <p:nvPr/>
          </p:nvGrpSpPr>
          <p:grpSpPr bwMode="auto">
            <a:xfrm>
              <a:off x="4952551" y="2114853"/>
              <a:ext cx="2449454" cy="1231862"/>
              <a:chOff x="4952551" y="2114853"/>
              <a:chExt cx="2449454" cy="1231862"/>
            </a:xfrm>
          </p:grpSpPr>
          <p:sp>
            <p:nvSpPr>
              <p:cNvPr id="57391" name="Line 50"/>
              <p:cNvSpPr>
                <a:spLocks noChangeShapeType="1"/>
              </p:cNvSpPr>
              <p:nvPr/>
            </p:nvSpPr>
            <p:spPr bwMode="auto">
              <a:xfrm rot="199558" flipV="1">
                <a:off x="5033930" y="2298354"/>
                <a:ext cx="2311135" cy="138410"/>
              </a:xfrm>
              <a:prstGeom prst="line">
                <a:avLst/>
              </a:prstGeom>
              <a:noFill/>
              <a:ln w="3175" cap="rnd">
                <a:solidFill>
                  <a:schemeClr val="tx1"/>
                </a:solidFill>
                <a:prstDash val="sysDot"/>
                <a:round/>
                <a:headEnd/>
                <a:tailEnd/>
              </a:ln>
            </p:spPr>
            <p:txBody>
              <a:bodyPr/>
              <a:lstStyle/>
              <a:p>
                <a:endParaRPr lang="en-US"/>
              </a:p>
            </p:txBody>
          </p:sp>
          <p:sp>
            <p:nvSpPr>
              <p:cNvPr id="57392" name="Line 51"/>
              <p:cNvSpPr>
                <a:spLocks noChangeShapeType="1"/>
              </p:cNvSpPr>
              <p:nvPr/>
            </p:nvSpPr>
            <p:spPr bwMode="auto">
              <a:xfrm rot="199558" flipV="1">
                <a:off x="4972349" y="2433797"/>
                <a:ext cx="2405407" cy="137211"/>
              </a:xfrm>
              <a:prstGeom prst="line">
                <a:avLst/>
              </a:prstGeom>
              <a:noFill/>
              <a:ln w="3175" cap="rnd">
                <a:solidFill>
                  <a:schemeClr val="tx1"/>
                </a:solidFill>
                <a:prstDash val="sysDot"/>
                <a:round/>
                <a:headEnd/>
                <a:tailEnd/>
              </a:ln>
            </p:spPr>
            <p:txBody>
              <a:bodyPr/>
              <a:lstStyle/>
              <a:p>
                <a:endParaRPr lang="en-US"/>
              </a:p>
            </p:txBody>
          </p:sp>
          <p:sp>
            <p:nvSpPr>
              <p:cNvPr id="57393" name="Line 52"/>
              <p:cNvSpPr>
                <a:spLocks noChangeShapeType="1"/>
              </p:cNvSpPr>
              <p:nvPr/>
            </p:nvSpPr>
            <p:spPr bwMode="auto">
              <a:xfrm rot="199558" flipV="1">
                <a:off x="4964702" y="2559142"/>
                <a:ext cx="2437208" cy="146315"/>
              </a:xfrm>
              <a:prstGeom prst="line">
                <a:avLst/>
              </a:prstGeom>
              <a:noFill/>
              <a:ln w="3175" cap="rnd">
                <a:solidFill>
                  <a:schemeClr val="tx1"/>
                </a:solidFill>
                <a:prstDash val="sysDot"/>
                <a:round/>
                <a:headEnd/>
                <a:tailEnd/>
              </a:ln>
            </p:spPr>
            <p:txBody>
              <a:bodyPr/>
              <a:lstStyle/>
              <a:p>
                <a:endParaRPr lang="en-US"/>
              </a:p>
            </p:txBody>
          </p:sp>
          <p:sp>
            <p:nvSpPr>
              <p:cNvPr id="57394" name="Line 53"/>
              <p:cNvSpPr>
                <a:spLocks noChangeShapeType="1"/>
              </p:cNvSpPr>
              <p:nvPr/>
            </p:nvSpPr>
            <p:spPr bwMode="auto">
              <a:xfrm rot="199558" flipV="1">
                <a:off x="4998564" y="2706809"/>
                <a:ext cx="2382205" cy="142125"/>
              </a:xfrm>
              <a:prstGeom prst="line">
                <a:avLst/>
              </a:prstGeom>
              <a:noFill/>
              <a:ln w="3175" cap="rnd">
                <a:solidFill>
                  <a:schemeClr val="tx1"/>
                </a:solidFill>
                <a:prstDash val="sysDot"/>
                <a:round/>
                <a:headEnd/>
                <a:tailEnd/>
              </a:ln>
            </p:spPr>
            <p:txBody>
              <a:bodyPr/>
              <a:lstStyle/>
              <a:p>
                <a:endParaRPr lang="en-US"/>
              </a:p>
            </p:txBody>
          </p:sp>
          <p:sp>
            <p:nvSpPr>
              <p:cNvPr id="57395" name="Line 54"/>
              <p:cNvSpPr>
                <a:spLocks noChangeShapeType="1"/>
              </p:cNvSpPr>
              <p:nvPr/>
            </p:nvSpPr>
            <p:spPr bwMode="auto">
              <a:xfrm rot="199558" flipV="1">
                <a:off x="5029683" y="2844557"/>
                <a:ext cx="2314666" cy="140623"/>
              </a:xfrm>
              <a:prstGeom prst="line">
                <a:avLst/>
              </a:prstGeom>
              <a:noFill/>
              <a:ln w="3175" cap="rnd">
                <a:solidFill>
                  <a:schemeClr val="tx1"/>
                </a:solidFill>
                <a:prstDash val="sysDot"/>
                <a:round/>
                <a:headEnd/>
                <a:tailEnd/>
              </a:ln>
            </p:spPr>
            <p:txBody>
              <a:bodyPr/>
              <a:lstStyle/>
              <a:p>
                <a:endParaRPr lang="en-US"/>
              </a:p>
            </p:txBody>
          </p:sp>
          <p:sp>
            <p:nvSpPr>
              <p:cNvPr id="57396" name="Line 55"/>
              <p:cNvSpPr>
                <a:spLocks noChangeShapeType="1"/>
              </p:cNvSpPr>
              <p:nvPr/>
            </p:nvSpPr>
            <p:spPr bwMode="auto">
              <a:xfrm rot="199558" flipV="1">
                <a:off x="5062338" y="2982965"/>
                <a:ext cx="2260154" cy="139097"/>
              </a:xfrm>
              <a:prstGeom prst="line">
                <a:avLst/>
              </a:prstGeom>
              <a:noFill/>
              <a:ln w="3175" cap="rnd">
                <a:solidFill>
                  <a:schemeClr val="tx1"/>
                </a:solidFill>
                <a:prstDash val="sysDot"/>
                <a:round/>
                <a:headEnd/>
                <a:tailEnd/>
              </a:ln>
            </p:spPr>
            <p:txBody>
              <a:bodyPr/>
              <a:lstStyle/>
              <a:p>
                <a:endParaRPr lang="en-US"/>
              </a:p>
            </p:txBody>
          </p:sp>
          <p:sp>
            <p:nvSpPr>
              <p:cNvPr id="57397" name="Line 56"/>
              <p:cNvSpPr>
                <a:spLocks noChangeShapeType="1"/>
              </p:cNvSpPr>
              <p:nvPr/>
            </p:nvSpPr>
            <p:spPr bwMode="auto">
              <a:xfrm rot="199558" flipV="1">
                <a:off x="5151064" y="3122601"/>
                <a:ext cx="2039116" cy="127039"/>
              </a:xfrm>
              <a:prstGeom prst="line">
                <a:avLst/>
              </a:prstGeom>
              <a:noFill/>
              <a:ln w="3175" cap="rnd">
                <a:solidFill>
                  <a:schemeClr val="tx1"/>
                </a:solidFill>
                <a:prstDash val="sysDot"/>
                <a:round/>
                <a:headEnd/>
                <a:tailEnd/>
              </a:ln>
            </p:spPr>
            <p:txBody>
              <a:bodyPr/>
              <a:lstStyle/>
              <a:p>
                <a:endParaRPr lang="en-US"/>
              </a:p>
            </p:txBody>
          </p:sp>
          <p:sp>
            <p:nvSpPr>
              <p:cNvPr id="57398" name="Line 57"/>
              <p:cNvSpPr>
                <a:spLocks noChangeShapeType="1"/>
              </p:cNvSpPr>
              <p:nvPr/>
            </p:nvSpPr>
            <p:spPr bwMode="auto">
              <a:xfrm rot="199558" flipV="1">
                <a:off x="5500660" y="3273378"/>
                <a:ext cx="1191116" cy="73337"/>
              </a:xfrm>
              <a:prstGeom prst="line">
                <a:avLst/>
              </a:prstGeom>
              <a:noFill/>
              <a:ln w="3175" cap="rnd">
                <a:solidFill>
                  <a:schemeClr val="tx1"/>
                </a:solidFill>
                <a:prstDash val="sysDot"/>
                <a:round/>
                <a:headEnd/>
                <a:tailEnd/>
              </a:ln>
            </p:spPr>
            <p:txBody>
              <a:bodyPr/>
              <a:lstStyle/>
              <a:p>
                <a:endParaRPr lang="en-US"/>
              </a:p>
            </p:txBody>
          </p:sp>
          <p:sp>
            <p:nvSpPr>
              <p:cNvPr id="57399" name="Line 58"/>
              <p:cNvSpPr>
                <a:spLocks noChangeShapeType="1"/>
              </p:cNvSpPr>
              <p:nvPr/>
            </p:nvSpPr>
            <p:spPr bwMode="auto">
              <a:xfrm rot="199558" flipV="1">
                <a:off x="5198221" y="2176343"/>
                <a:ext cx="1991978" cy="125016"/>
              </a:xfrm>
              <a:prstGeom prst="line">
                <a:avLst/>
              </a:prstGeom>
              <a:noFill/>
              <a:ln w="3175" cap="rnd">
                <a:solidFill>
                  <a:schemeClr val="tx1"/>
                </a:solidFill>
                <a:prstDash val="sysDot"/>
                <a:round/>
                <a:headEnd/>
                <a:tailEnd/>
              </a:ln>
            </p:spPr>
            <p:txBody>
              <a:bodyPr/>
              <a:lstStyle/>
              <a:p>
                <a:endParaRPr lang="en-US"/>
              </a:p>
            </p:txBody>
          </p:sp>
          <p:sp>
            <p:nvSpPr>
              <p:cNvPr id="57400" name="Line 59"/>
              <p:cNvSpPr>
                <a:spLocks noChangeShapeType="1"/>
              </p:cNvSpPr>
              <p:nvPr/>
            </p:nvSpPr>
            <p:spPr bwMode="auto">
              <a:xfrm rot="199558" flipV="1">
                <a:off x="5675361" y="2114853"/>
                <a:ext cx="924454" cy="55811"/>
              </a:xfrm>
              <a:prstGeom prst="line">
                <a:avLst/>
              </a:prstGeom>
              <a:noFill/>
              <a:ln w="3175" cap="rnd">
                <a:solidFill>
                  <a:schemeClr val="tx1"/>
                </a:solidFill>
                <a:prstDash val="sysDot"/>
                <a:round/>
                <a:headEnd/>
                <a:tailEnd/>
              </a:ln>
            </p:spPr>
            <p:txBody>
              <a:bodyPr/>
              <a:lstStyle/>
              <a:p>
                <a:endParaRPr lang="en-US"/>
              </a:p>
            </p:txBody>
          </p:sp>
          <p:sp>
            <p:nvSpPr>
              <p:cNvPr id="57401" name="Line 60"/>
              <p:cNvSpPr>
                <a:spLocks noChangeShapeType="1"/>
              </p:cNvSpPr>
              <p:nvPr/>
            </p:nvSpPr>
            <p:spPr bwMode="auto">
              <a:xfrm rot="199558" flipV="1">
                <a:off x="5482406" y="2119745"/>
                <a:ext cx="1400831" cy="88181"/>
              </a:xfrm>
              <a:prstGeom prst="line">
                <a:avLst/>
              </a:prstGeom>
              <a:noFill/>
              <a:ln w="3175" cap="rnd">
                <a:solidFill>
                  <a:schemeClr val="tx1"/>
                </a:solidFill>
                <a:prstDash val="sysDot"/>
                <a:round/>
                <a:headEnd/>
                <a:tailEnd/>
              </a:ln>
            </p:spPr>
            <p:txBody>
              <a:bodyPr/>
              <a:lstStyle/>
              <a:p>
                <a:endParaRPr lang="en-US"/>
              </a:p>
            </p:txBody>
          </p:sp>
          <p:sp>
            <p:nvSpPr>
              <p:cNvPr id="57402" name="Line 87"/>
              <p:cNvSpPr>
                <a:spLocks noChangeShapeType="1"/>
              </p:cNvSpPr>
              <p:nvPr/>
            </p:nvSpPr>
            <p:spPr bwMode="auto">
              <a:xfrm rot="199558" flipV="1">
                <a:off x="4976008" y="2362406"/>
                <a:ext cx="2385733" cy="141467"/>
              </a:xfrm>
              <a:prstGeom prst="line">
                <a:avLst/>
              </a:prstGeom>
              <a:noFill/>
              <a:ln w="3175" cap="rnd">
                <a:solidFill>
                  <a:schemeClr val="tx1"/>
                </a:solidFill>
                <a:prstDash val="sysDot"/>
                <a:round/>
                <a:headEnd/>
                <a:tailEnd/>
              </a:ln>
            </p:spPr>
            <p:txBody>
              <a:bodyPr/>
              <a:lstStyle/>
              <a:p>
                <a:endParaRPr lang="en-US"/>
              </a:p>
            </p:txBody>
          </p:sp>
          <p:sp>
            <p:nvSpPr>
              <p:cNvPr id="57403" name="Line 88"/>
              <p:cNvSpPr>
                <a:spLocks noChangeShapeType="1"/>
              </p:cNvSpPr>
              <p:nvPr/>
            </p:nvSpPr>
            <p:spPr bwMode="auto">
              <a:xfrm rot="199558" flipV="1">
                <a:off x="4972041" y="2490120"/>
                <a:ext cx="2393195" cy="144989"/>
              </a:xfrm>
              <a:prstGeom prst="line">
                <a:avLst/>
              </a:prstGeom>
              <a:noFill/>
              <a:ln w="3175" cap="rnd">
                <a:solidFill>
                  <a:schemeClr val="tx1"/>
                </a:solidFill>
                <a:prstDash val="sysDot"/>
                <a:round/>
                <a:headEnd/>
                <a:tailEnd/>
              </a:ln>
            </p:spPr>
            <p:txBody>
              <a:bodyPr/>
              <a:lstStyle/>
              <a:p>
                <a:endParaRPr lang="en-US"/>
              </a:p>
            </p:txBody>
          </p:sp>
          <p:sp>
            <p:nvSpPr>
              <p:cNvPr id="57404" name="Line 89"/>
              <p:cNvSpPr>
                <a:spLocks noChangeShapeType="1"/>
              </p:cNvSpPr>
              <p:nvPr/>
            </p:nvSpPr>
            <p:spPr bwMode="auto">
              <a:xfrm rot="199558" flipV="1">
                <a:off x="4988727" y="2632776"/>
                <a:ext cx="2391976" cy="144691"/>
              </a:xfrm>
              <a:prstGeom prst="line">
                <a:avLst/>
              </a:prstGeom>
              <a:noFill/>
              <a:ln w="3175" cap="rnd">
                <a:solidFill>
                  <a:schemeClr val="tx1"/>
                </a:solidFill>
                <a:prstDash val="sysDot"/>
                <a:round/>
                <a:headEnd/>
                <a:tailEnd/>
              </a:ln>
            </p:spPr>
            <p:txBody>
              <a:bodyPr/>
              <a:lstStyle/>
              <a:p>
                <a:endParaRPr lang="en-US"/>
              </a:p>
            </p:txBody>
          </p:sp>
          <p:sp>
            <p:nvSpPr>
              <p:cNvPr id="57405" name="Line 90"/>
              <p:cNvSpPr>
                <a:spLocks noChangeShapeType="1"/>
              </p:cNvSpPr>
              <p:nvPr/>
            </p:nvSpPr>
            <p:spPr bwMode="auto">
              <a:xfrm rot="199558" flipV="1">
                <a:off x="4998536" y="2776944"/>
                <a:ext cx="2366801" cy="140751"/>
              </a:xfrm>
              <a:prstGeom prst="line">
                <a:avLst/>
              </a:prstGeom>
              <a:noFill/>
              <a:ln w="3175" cap="rnd">
                <a:solidFill>
                  <a:schemeClr val="tx1"/>
                </a:solidFill>
                <a:prstDash val="sysDot"/>
                <a:round/>
                <a:headEnd/>
                <a:tailEnd/>
              </a:ln>
            </p:spPr>
            <p:txBody>
              <a:bodyPr/>
              <a:lstStyle/>
              <a:p>
                <a:endParaRPr lang="en-US"/>
              </a:p>
            </p:txBody>
          </p:sp>
          <p:sp>
            <p:nvSpPr>
              <p:cNvPr id="57406" name="Line 91"/>
              <p:cNvSpPr>
                <a:spLocks noChangeShapeType="1"/>
              </p:cNvSpPr>
              <p:nvPr/>
            </p:nvSpPr>
            <p:spPr bwMode="auto">
              <a:xfrm rot="199558" flipV="1">
                <a:off x="5029812" y="2908937"/>
                <a:ext cx="2298094" cy="144614"/>
              </a:xfrm>
              <a:prstGeom prst="line">
                <a:avLst/>
              </a:prstGeom>
              <a:noFill/>
              <a:ln w="3175" cap="rnd">
                <a:solidFill>
                  <a:schemeClr val="tx1"/>
                </a:solidFill>
                <a:prstDash val="sysDot"/>
                <a:round/>
                <a:headEnd/>
                <a:tailEnd/>
              </a:ln>
            </p:spPr>
            <p:txBody>
              <a:bodyPr/>
              <a:lstStyle/>
              <a:p>
                <a:endParaRPr lang="en-US"/>
              </a:p>
            </p:txBody>
          </p:sp>
          <p:sp>
            <p:nvSpPr>
              <p:cNvPr id="57407" name="Line 92"/>
              <p:cNvSpPr>
                <a:spLocks noChangeShapeType="1"/>
              </p:cNvSpPr>
              <p:nvPr/>
            </p:nvSpPr>
            <p:spPr bwMode="auto">
              <a:xfrm rot="199558" flipV="1">
                <a:off x="5087177" y="3041360"/>
                <a:ext cx="2176239" cy="132430"/>
              </a:xfrm>
              <a:prstGeom prst="line">
                <a:avLst/>
              </a:prstGeom>
              <a:noFill/>
              <a:ln w="3175" cap="rnd">
                <a:solidFill>
                  <a:schemeClr val="tx1"/>
                </a:solidFill>
                <a:prstDash val="sysDot"/>
                <a:round/>
                <a:headEnd/>
                <a:tailEnd/>
              </a:ln>
            </p:spPr>
            <p:txBody>
              <a:bodyPr/>
              <a:lstStyle/>
              <a:p>
                <a:endParaRPr lang="en-US"/>
              </a:p>
            </p:txBody>
          </p:sp>
          <p:sp>
            <p:nvSpPr>
              <p:cNvPr id="57408" name="Line 93"/>
              <p:cNvSpPr>
                <a:spLocks noChangeShapeType="1"/>
              </p:cNvSpPr>
              <p:nvPr/>
            </p:nvSpPr>
            <p:spPr bwMode="auto">
              <a:xfrm rot="199558" flipV="1">
                <a:off x="5264096" y="3184454"/>
                <a:ext cx="1849226" cy="117587"/>
              </a:xfrm>
              <a:prstGeom prst="line">
                <a:avLst/>
              </a:prstGeom>
              <a:noFill/>
              <a:ln w="3175" cap="rnd">
                <a:solidFill>
                  <a:schemeClr val="tx1"/>
                </a:solidFill>
                <a:prstDash val="sysDot"/>
                <a:round/>
                <a:headEnd/>
                <a:tailEnd/>
              </a:ln>
            </p:spPr>
            <p:txBody>
              <a:bodyPr/>
              <a:lstStyle/>
              <a:p>
                <a:endParaRPr lang="en-US"/>
              </a:p>
            </p:txBody>
          </p:sp>
          <p:sp>
            <p:nvSpPr>
              <p:cNvPr id="57409" name="Line 95"/>
              <p:cNvSpPr>
                <a:spLocks noChangeShapeType="1"/>
              </p:cNvSpPr>
              <p:nvPr/>
            </p:nvSpPr>
            <p:spPr bwMode="auto">
              <a:xfrm rot="199558" flipV="1">
                <a:off x="5081502" y="2234592"/>
                <a:ext cx="2202653" cy="136178"/>
              </a:xfrm>
              <a:prstGeom prst="line">
                <a:avLst/>
              </a:prstGeom>
              <a:noFill/>
              <a:ln w="3175" cap="rnd">
                <a:solidFill>
                  <a:schemeClr val="tx1"/>
                </a:solidFill>
                <a:prstDash val="sysDot"/>
                <a:round/>
                <a:headEnd/>
                <a:tailEnd/>
              </a:ln>
            </p:spPr>
            <p:txBody>
              <a:bodyPr/>
              <a:lstStyle/>
              <a:p>
                <a:endParaRPr lang="en-US"/>
              </a:p>
            </p:txBody>
          </p:sp>
          <p:sp>
            <p:nvSpPr>
              <p:cNvPr id="57410" name="Line 96"/>
              <p:cNvSpPr>
                <a:spLocks noChangeShapeType="1"/>
              </p:cNvSpPr>
              <p:nvPr/>
            </p:nvSpPr>
            <p:spPr bwMode="auto">
              <a:xfrm rot="199558" flipV="1">
                <a:off x="5361447" y="2136927"/>
                <a:ext cx="1694832" cy="106040"/>
              </a:xfrm>
              <a:prstGeom prst="line">
                <a:avLst/>
              </a:prstGeom>
              <a:noFill/>
              <a:ln w="3175" cap="rnd">
                <a:solidFill>
                  <a:schemeClr val="tx1"/>
                </a:solidFill>
                <a:prstDash val="sysDot"/>
                <a:round/>
                <a:headEnd/>
                <a:tailEnd/>
              </a:ln>
            </p:spPr>
            <p:txBody>
              <a:bodyPr/>
              <a:lstStyle/>
              <a:p>
                <a:endParaRPr lang="en-US"/>
              </a:p>
            </p:txBody>
          </p:sp>
          <p:sp>
            <p:nvSpPr>
              <p:cNvPr id="57411" name="Line 98"/>
              <p:cNvSpPr>
                <a:spLocks noChangeShapeType="1"/>
              </p:cNvSpPr>
              <p:nvPr/>
            </p:nvSpPr>
            <p:spPr bwMode="auto">
              <a:xfrm rot="199558" flipV="1">
                <a:off x="5011603" y="2330020"/>
                <a:ext cx="2350201" cy="138258"/>
              </a:xfrm>
              <a:prstGeom prst="line">
                <a:avLst/>
              </a:prstGeom>
              <a:noFill/>
              <a:ln w="3175" cap="rnd">
                <a:solidFill>
                  <a:schemeClr val="tx1"/>
                </a:solidFill>
                <a:prstDash val="sysDot"/>
                <a:round/>
                <a:headEnd/>
                <a:tailEnd/>
              </a:ln>
            </p:spPr>
            <p:txBody>
              <a:bodyPr/>
              <a:lstStyle/>
              <a:p>
                <a:endParaRPr lang="en-US"/>
              </a:p>
            </p:txBody>
          </p:sp>
          <p:sp>
            <p:nvSpPr>
              <p:cNvPr id="57412" name="Line 99"/>
              <p:cNvSpPr>
                <a:spLocks noChangeShapeType="1"/>
              </p:cNvSpPr>
              <p:nvPr/>
            </p:nvSpPr>
            <p:spPr bwMode="auto">
              <a:xfrm rot="199558" flipV="1">
                <a:off x="4968740" y="2466339"/>
                <a:ext cx="2408999" cy="137911"/>
              </a:xfrm>
              <a:prstGeom prst="line">
                <a:avLst/>
              </a:prstGeom>
              <a:noFill/>
              <a:ln w="3175" cap="rnd">
                <a:solidFill>
                  <a:schemeClr val="tx1"/>
                </a:solidFill>
                <a:prstDash val="sysDot"/>
                <a:round/>
                <a:headEnd/>
                <a:tailEnd/>
              </a:ln>
            </p:spPr>
            <p:txBody>
              <a:bodyPr/>
              <a:lstStyle/>
              <a:p>
                <a:endParaRPr lang="en-US"/>
              </a:p>
            </p:txBody>
          </p:sp>
          <p:sp>
            <p:nvSpPr>
              <p:cNvPr id="57413" name="Line 100"/>
              <p:cNvSpPr>
                <a:spLocks noChangeShapeType="1"/>
              </p:cNvSpPr>
              <p:nvPr/>
            </p:nvSpPr>
            <p:spPr bwMode="auto">
              <a:xfrm rot="199558" flipV="1">
                <a:off x="4979856" y="2600262"/>
                <a:ext cx="2407333" cy="140437"/>
              </a:xfrm>
              <a:prstGeom prst="line">
                <a:avLst/>
              </a:prstGeom>
              <a:noFill/>
              <a:ln w="3175" cap="rnd">
                <a:solidFill>
                  <a:schemeClr val="tx1"/>
                </a:solidFill>
                <a:prstDash val="sysDot"/>
                <a:round/>
                <a:headEnd/>
                <a:tailEnd/>
              </a:ln>
            </p:spPr>
            <p:txBody>
              <a:bodyPr/>
              <a:lstStyle/>
              <a:p>
                <a:endParaRPr lang="en-US"/>
              </a:p>
            </p:txBody>
          </p:sp>
          <p:sp>
            <p:nvSpPr>
              <p:cNvPr id="57414" name="Line 101"/>
              <p:cNvSpPr>
                <a:spLocks noChangeShapeType="1"/>
              </p:cNvSpPr>
              <p:nvPr/>
            </p:nvSpPr>
            <p:spPr bwMode="auto">
              <a:xfrm rot="199558" flipV="1">
                <a:off x="4998540" y="2741111"/>
                <a:ext cx="2379078" cy="141237"/>
              </a:xfrm>
              <a:prstGeom prst="line">
                <a:avLst/>
              </a:prstGeom>
              <a:noFill/>
              <a:ln w="3175" cap="rnd">
                <a:solidFill>
                  <a:schemeClr val="tx1"/>
                </a:solidFill>
                <a:prstDash val="sysDot"/>
                <a:round/>
                <a:headEnd/>
                <a:tailEnd/>
              </a:ln>
            </p:spPr>
            <p:txBody>
              <a:bodyPr/>
              <a:lstStyle/>
              <a:p>
                <a:endParaRPr lang="en-US"/>
              </a:p>
            </p:txBody>
          </p:sp>
          <p:sp>
            <p:nvSpPr>
              <p:cNvPr id="57415" name="Line 102"/>
              <p:cNvSpPr>
                <a:spLocks noChangeShapeType="1"/>
              </p:cNvSpPr>
              <p:nvPr/>
            </p:nvSpPr>
            <p:spPr bwMode="auto">
              <a:xfrm rot="199558" flipV="1">
                <a:off x="5034230" y="2877470"/>
                <a:ext cx="2322128" cy="149071"/>
              </a:xfrm>
              <a:prstGeom prst="line">
                <a:avLst/>
              </a:prstGeom>
              <a:noFill/>
              <a:ln w="3175" cap="rnd">
                <a:solidFill>
                  <a:schemeClr val="tx1"/>
                </a:solidFill>
                <a:prstDash val="sysDot"/>
                <a:round/>
                <a:headEnd/>
                <a:tailEnd/>
              </a:ln>
            </p:spPr>
            <p:txBody>
              <a:bodyPr/>
              <a:lstStyle/>
              <a:p>
                <a:endParaRPr lang="en-US"/>
              </a:p>
            </p:txBody>
          </p:sp>
          <p:sp>
            <p:nvSpPr>
              <p:cNvPr id="57416" name="Line 103"/>
              <p:cNvSpPr>
                <a:spLocks noChangeShapeType="1"/>
              </p:cNvSpPr>
              <p:nvPr/>
            </p:nvSpPr>
            <p:spPr bwMode="auto">
              <a:xfrm rot="199558" flipV="1">
                <a:off x="5087403" y="3010141"/>
                <a:ext cx="2191648" cy="140643"/>
              </a:xfrm>
              <a:prstGeom prst="line">
                <a:avLst/>
              </a:prstGeom>
              <a:noFill/>
              <a:ln w="3175" cap="rnd">
                <a:solidFill>
                  <a:schemeClr val="tx1"/>
                </a:solidFill>
                <a:prstDash val="sysDot"/>
                <a:round/>
                <a:headEnd/>
                <a:tailEnd/>
              </a:ln>
            </p:spPr>
            <p:txBody>
              <a:bodyPr/>
              <a:lstStyle/>
              <a:p>
                <a:endParaRPr lang="en-US"/>
              </a:p>
            </p:txBody>
          </p:sp>
          <p:sp>
            <p:nvSpPr>
              <p:cNvPr id="57417" name="Line 104"/>
              <p:cNvSpPr>
                <a:spLocks noChangeShapeType="1"/>
              </p:cNvSpPr>
              <p:nvPr/>
            </p:nvSpPr>
            <p:spPr bwMode="auto">
              <a:xfrm rot="199558" flipV="1">
                <a:off x="5198170" y="3153673"/>
                <a:ext cx="1949430" cy="121990"/>
              </a:xfrm>
              <a:prstGeom prst="line">
                <a:avLst/>
              </a:prstGeom>
              <a:noFill/>
              <a:ln w="3175" cap="rnd">
                <a:solidFill>
                  <a:schemeClr val="tx1"/>
                </a:solidFill>
                <a:prstDash val="sysDot"/>
                <a:round/>
                <a:headEnd/>
                <a:tailEnd/>
              </a:ln>
            </p:spPr>
            <p:txBody>
              <a:bodyPr/>
              <a:lstStyle/>
              <a:p>
                <a:endParaRPr lang="en-US"/>
              </a:p>
            </p:txBody>
          </p:sp>
          <p:sp>
            <p:nvSpPr>
              <p:cNvPr id="57418" name="Line 106"/>
              <p:cNvSpPr>
                <a:spLocks noChangeShapeType="1"/>
              </p:cNvSpPr>
              <p:nvPr/>
            </p:nvSpPr>
            <p:spPr bwMode="auto">
              <a:xfrm rot="199558" flipV="1">
                <a:off x="5138117" y="2206059"/>
                <a:ext cx="2095743" cy="131713"/>
              </a:xfrm>
              <a:prstGeom prst="line">
                <a:avLst/>
              </a:prstGeom>
              <a:noFill/>
              <a:ln w="3175" cap="rnd">
                <a:solidFill>
                  <a:schemeClr val="tx1"/>
                </a:solidFill>
                <a:prstDash val="sysDot"/>
                <a:round/>
                <a:headEnd/>
                <a:tailEnd/>
              </a:ln>
            </p:spPr>
            <p:txBody>
              <a:bodyPr/>
              <a:lstStyle/>
              <a:p>
                <a:endParaRPr lang="en-US"/>
              </a:p>
            </p:txBody>
          </p:sp>
          <p:sp>
            <p:nvSpPr>
              <p:cNvPr id="57419" name="Line 109"/>
              <p:cNvSpPr>
                <a:spLocks noChangeShapeType="1"/>
              </p:cNvSpPr>
              <p:nvPr/>
            </p:nvSpPr>
            <p:spPr bwMode="auto">
              <a:xfrm rot="199558" flipV="1">
                <a:off x="4982167" y="2402997"/>
                <a:ext cx="2379766" cy="134676"/>
              </a:xfrm>
              <a:prstGeom prst="line">
                <a:avLst/>
              </a:prstGeom>
              <a:noFill/>
              <a:ln w="3175" cap="rnd">
                <a:solidFill>
                  <a:schemeClr val="tx1"/>
                </a:solidFill>
                <a:prstDash val="sysDot"/>
                <a:round/>
                <a:headEnd/>
                <a:tailEnd/>
              </a:ln>
            </p:spPr>
            <p:txBody>
              <a:bodyPr/>
              <a:lstStyle/>
              <a:p>
                <a:endParaRPr lang="en-US"/>
              </a:p>
            </p:txBody>
          </p:sp>
          <p:sp>
            <p:nvSpPr>
              <p:cNvPr id="57420" name="Line 110"/>
              <p:cNvSpPr>
                <a:spLocks noChangeShapeType="1"/>
              </p:cNvSpPr>
              <p:nvPr/>
            </p:nvSpPr>
            <p:spPr bwMode="auto">
              <a:xfrm rot="199558" flipV="1">
                <a:off x="4952551" y="2525987"/>
                <a:ext cx="2449454" cy="143342"/>
              </a:xfrm>
              <a:prstGeom prst="line">
                <a:avLst/>
              </a:prstGeom>
              <a:noFill/>
              <a:ln w="3175" cap="rnd">
                <a:solidFill>
                  <a:schemeClr val="tx1"/>
                </a:solidFill>
                <a:prstDash val="sysDot"/>
                <a:round/>
                <a:headEnd/>
                <a:tailEnd/>
              </a:ln>
            </p:spPr>
            <p:txBody>
              <a:bodyPr/>
              <a:lstStyle/>
              <a:p>
                <a:endParaRPr lang="en-US"/>
              </a:p>
            </p:txBody>
          </p:sp>
          <p:sp>
            <p:nvSpPr>
              <p:cNvPr id="57421" name="Line 111"/>
              <p:cNvSpPr>
                <a:spLocks noChangeShapeType="1"/>
              </p:cNvSpPr>
              <p:nvPr/>
            </p:nvSpPr>
            <p:spPr bwMode="auto">
              <a:xfrm rot="199558" flipV="1">
                <a:off x="4991342" y="2668495"/>
                <a:ext cx="2373502" cy="143617"/>
              </a:xfrm>
              <a:prstGeom prst="line">
                <a:avLst/>
              </a:prstGeom>
              <a:noFill/>
              <a:ln w="3175" cap="rnd">
                <a:solidFill>
                  <a:schemeClr val="tx1"/>
                </a:solidFill>
                <a:prstDash val="sysDot"/>
                <a:round/>
                <a:headEnd/>
                <a:tailEnd/>
              </a:ln>
            </p:spPr>
            <p:txBody>
              <a:bodyPr/>
              <a:lstStyle/>
              <a:p>
                <a:endParaRPr lang="en-US"/>
              </a:p>
            </p:txBody>
          </p:sp>
          <p:sp>
            <p:nvSpPr>
              <p:cNvPr id="57422" name="Line 112"/>
              <p:cNvSpPr>
                <a:spLocks noChangeShapeType="1"/>
              </p:cNvSpPr>
              <p:nvPr/>
            </p:nvSpPr>
            <p:spPr bwMode="auto">
              <a:xfrm rot="199558" flipV="1">
                <a:off x="5011554" y="2812550"/>
                <a:ext cx="2350300" cy="136586"/>
              </a:xfrm>
              <a:prstGeom prst="line">
                <a:avLst/>
              </a:prstGeom>
              <a:noFill/>
              <a:ln w="3175" cap="rnd">
                <a:solidFill>
                  <a:schemeClr val="tx1"/>
                </a:solidFill>
                <a:prstDash val="sysDot"/>
                <a:round/>
                <a:headEnd/>
                <a:tailEnd/>
              </a:ln>
            </p:spPr>
            <p:txBody>
              <a:bodyPr/>
              <a:lstStyle/>
              <a:p>
                <a:endParaRPr lang="en-US"/>
              </a:p>
            </p:txBody>
          </p:sp>
          <p:sp>
            <p:nvSpPr>
              <p:cNvPr id="57423" name="Line 113"/>
              <p:cNvSpPr>
                <a:spLocks noChangeShapeType="1"/>
              </p:cNvSpPr>
              <p:nvPr/>
            </p:nvSpPr>
            <p:spPr bwMode="auto">
              <a:xfrm rot="199558" flipV="1">
                <a:off x="5044444" y="2942143"/>
                <a:ext cx="2295895" cy="138124"/>
              </a:xfrm>
              <a:prstGeom prst="line">
                <a:avLst/>
              </a:prstGeom>
              <a:noFill/>
              <a:ln w="3175" cap="rnd">
                <a:solidFill>
                  <a:schemeClr val="tx1"/>
                </a:solidFill>
                <a:prstDash val="sysDot"/>
                <a:round/>
                <a:headEnd/>
                <a:tailEnd/>
              </a:ln>
            </p:spPr>
            <p:txBody>
              <a:bodyPr/>
              <a:lstStyle/>
              <a:p>
                <a:endParaRPr lang="en-US"/>
              </a:p>
            </p:txBody>
          </p:sp>
          <p:sp>
            <p:nvSpPr>
              <p:cNvPr id="57424" name="Line 114"/>
              <p:cNvSpPr>
                <a:spLocks noChangeShapeType="1"/>
              </p:cNvSpPr>
              <p:nvPr/>
            </p:nvSpPr>
            <p:spPr bwMode="auto">
              <a:xfrm rot="199558" flipV="1">
                <a:off x="5137920" y="3079936"/>
                <a:ext cx="2096137" cy="124933"/>
              </a:xfrm>
              <a:prstGeom prst="line">
                <a:avLst/>
              </a:prstGeom>
              <a:noFill/>
              <a:ln w="3175" cap="rnd">
                <a:solidFill>
                  <a:schemeClr val="tx1"/>
                </a:solidFill>
                <a:prstDash val="sysDot"/>
                <a:round/>
                <a:headEnd/>
                <a:tailEnd/>
              </a:ln>
            </p:spPr>
            <p:txBody>
              <a:bodyPr/>
              <a:lstStyle/>
              <a:p>
                <a:endParaRPr lang="en-US"/>
              </a:p>
            </p:txBody>
          </p:sp>
          <p:sp>
            <p:nvSpPr>
              <p:cNvPr id="57425" name="Line 115"/>
              <p:cNvSpPr>
                <a:spLocks noChangeShapeType="1"/>
              </p:cNvSpPr>
              <p:nvPr/>
            </p:nvSpPr>
            <p:spPr bwMode="auto">
              <a:xfrm rot="199558" flipV="1">
                <a:off x="5348963" y="3220985"/>
                <a:ext cx="1533967" cy="102662"/>
              </a:xfrm>
              <a:prstGeom prst="line">
                <a:avLst/>
              </a:prstGeom>
              <a:noFill/>
              <a:ln w="3175" cap="rnd">
                <a:solidFill>
                  <a:schemeClr val="tx1"/>
                </a:solidFill>
                <a:prstDash val="sysDot"/>
                <a:round/>
                <a:headEnd/>
                <a:tailEnd/>
              </a:ln>
            </p:spPr>
            <p:txBody>
              <a:bodyPr/>
              <a:lstStyle/>
              <a:p>
                <a:endParaRPr lang="en-US"/>
              </a:p>
            </p:txBody>
          </p:sp>
          <p:sp>
            <p:nvSpPr>
              <p:cNvPr id="57426" name="Line 117"/>
              <p:cNvSpPr>
                <a:spLocks noChangeShapeType="1"/>
              </p:cNvSpPr>
              <p:nvPr/>
            </p:nvSpPr>
            <p:spPr bwMode="auto">
              <a:xfrm rot="199558" flipV="1">
                <a:off x="5059361" y="2265900"/>
                <a:ext cx="2265541" cy="140643"/>
              </a:xfrm>
              <a:prstGeom prst="line">
                <a:avLst/>
              </a:prstGeom>
              <a:noFill/>
              <a:ln w="3175" cap="rnd">
                <a:solidFill>
                  <a:schemeClr val="tx1"/>
                </a:solidFill>
                <a:prstDash val="sysDot"/>
                <a:round/>
                <a:headEnd/>
                <a:tailEnd/>
              </a:ln>
            </p:spPr>
            <p:txBody>
              <a:bodyPr/>
              <a:lstStyle/>
              <a:p>
                <a:endParaRPr lang="en-US"/>
              </a:p>
            </p:txBody>
          </p:sp>
          <p:sp>
            <p:nvSpPr>
              <p:cNvPr id="57427" name="Line 118"/>
              <p:cNvSpPr>
                <a:spLocks noChangeShapeType="1"/>
              </p:cNvSpPr>
              <p:nvPr/>
            </p:nvSpPr>
            <p:spPr bwMode="auto">
              <a:xfrm rot="199558" flipV="1">
                <a:off x="5264121" y="2154654"/>
                <a:ext cx="1883496" cy="119435"/>
              </a:xfrm>
              <a:prstGeom prst="line">
                <a:avLst/>
              </a:prstGeom>
              <a:noFill/>
              <a:ln w="3175" cap="rnd">
                <a:solidFill>
                  <a:schemeClr val="tx1"/>
                </a:solidFill>
                <a:prstDash val="sysDot"/>
                <a:round/>
                <a:headEnd/>
                <a:tailEnd/>
              </a:ln>
            </p:spPr>
            <p:txBody>
              <a:bodyPr/>
              <a:lstStyle/>
              <a:p>
                <a:endParaRPr lang="en-US"/>
              </a:p>
            </p:txBody>
          </p:sp>
        </p:grpSp>
        <p:grpSp>
          <p:nvGrpSpPr>
            <p:cNvPr id="57354" name="Group 13"/>
            <p:cNvGrpSpPr>
              <a:grpSpLocks/>
            </p:cNvGrpSpPr>
            <p:nvPr/>
          </p:nvGrpSpPr>
          <p:grpSpPr bwMode="auto">
            <a:xfrm>
              <a:off x="1705720" y="2162982"/>
              <a:ext cx="2350255" cy="1199645"/>
              <a:chOff x="1705720" y="2162982"/>
              <a:chExt cx="2350255" cy="1199645"/>
            </a:xfrm>
          </p:grpSpPr>
          <p:sp>
            <p:nvSpPr>
              <p:cNvPr id="57355" name="Line 50"/>
              <p:cNvSpPr>
                <a:spLocks noChangeShapeType="1"/>
              </p:cNvSpPr>
              <p:nvPr/>
            </p:nvSpPr>
            <p:spPr bwMode="auto">
              <a:xfrm rot="199558" flipV="1">
                <a:off x="1728047" y="2346483"/>
                <a:ext cx="2311135" cy="138410"/>
              </a:xfrm>
              <a:prstGeom prst="line">
                <a:avLst/>
              </a:prstGeom>
              <a:noFill/>
              <a:ln w="3175" cap="rnd">
                <a:solidFill>
                  <a:schemeClr val="tx1"/>
                </a:solidFill>
                <a:prstDash val="sysDot"/>
                <a:round/>
                <a:headEnd/>
                <a:tailEnd/>
              </a:ln>
            </p:spPr>
            <p:txBody>
              <a:bodyPr/>
              <a:lstStyle/>
              <a:p>
                <a:endParaRPr lang="en-US"/>
              </a:p>
            </p:txBody>
          </p:sp>
          <p:sp>
            <p:nvSpPr>
              <p:cNvPr id="57356" name="Line 52"/>
              <p:cNvSpPr>
                <a:spLocks noChangeShapeType="1"/>
              </p:cNvSpPr>
              <p:nvPr/>
            </p:nvSpPr>
            <p:spPr bwMode="auto">
              <a:xfrm rot="199558" flipV="1">
                <a:off x="1717939" y="2613557"/>
                <a:ext cx="2321337" cy="135488"/>
              </a:xfrm>
              <a:prstGeom prst="line">
                <a:avLst/>
              </a:prstGeom>
              <a:noFill/>
              <a:ln w="3175" cap="rnd">
                <a:solidFill>
                  <a:schemeClr val="tx1"/>
                </a:solidFill>
                <a:prstDash val="sysDot"/>
                <a:round/>
                <a:headEnd/>
                <a:tailEnd/>
              </a:ln>
            </p:spPr>
            <p:txBody>
              <a:bodyPr/>
              <a:lstStyle/>
              <a:p>
                <a:endParaRPr lang="en-US"/>
              </a:p>
            </p:txBody>
          </p:sp>
          <p:sp>
            <p:nvSpPr>
              <p:cNvPr id="57357" name="Line 58"/>
              <p:cNvSpPr>
                <a:spLocks noChangeShapeType="1"/>
              </p:cNvSpPr>
              <p:nvPr/>
            </p:nvSpPr>
            <p:spPr bwMode="auto">
              <a:xfrm rot="199558" flipV="1">
                <a:off x="1892338" y="2224472"/>
                <a:ext cx="1991978" cy="125016"/>
              </a:xfrm>
              <a:prstGeom prst="line">
                <a:avLst/>
              </a:prstGeom>
              <a:noFill/>
              <a:ln w="3175" cap="rnd">
                <a:solidFill>
                  <a:schemeClr val="tx1"/>
                </a:solidFill>
                <a:prstDash val="sysDot"/>
                <a:round/>
                <a:headEnd/>
                <a:tailEnd/>
              </a:ln>
            </p:spPr>
            <p:txBody>
              <a:bodyPr/>
              <a:lstStyle/>
              <a:p>
                <a:endParaRPr lang="en-US"/>
              </a:p>
            </p:txBody>
          </p:sp>
          <p:sp>
            <p:nvSpPr>
              <p:cNvPr id="57358" name="Line 59"/>
              <p:cNvSpPr>
                <a:spLocks noChangeShapeType="1"/>
              </p:cNvSpPr>
              <p:nvPr/>
            </p:nvSpPr>
            <p:spPr bwMode="auto">
              <a:xfrm rot="199558" flipV="1">
                <a:off x="2369478" y="2162982"/>
                <a:ext cx="924454" cy="55811"/>
              </a:xfrm>
              <a:prstGeom prst="line">
                <a:avLst/>
              </a:prstGeom>
              <a:noFill/>
              <a:ln w="3175" cap="rnd">
                <a:solidFill>
                  <a:schemeClr val="tx1"/>
                </a:solidFill>
                <a:prstDash val="sysDot"/>
                <a:round/>
                <a:headEnd/>
                <a:tailEnd/>
              </a:ln>
            </p:spPr>
            <p:txBody>
              <a:bodyPr/>
              <a:lstStyle/>
              <a:p>
                <a:endParaRPr lang="en-US"/>
              </a:p>
            </p:txBody>
          </p:sp>
          <p:sp>
            <p:nvSpPr>
              <p:cNvPr id="57359" name="Line 60"/>
              <p:cNvSpPr>
                <a:spLocks noChangeShapeType="1"/>
              </p:cNvSpPr>
              <p:nvPr/>
            </p:nvSpPr>
            <p:spPr bwMode="auto">
              <a:xfrm rot="199558" flipV="1">
                <a:off x="2176523" y="2167874"/>
                <a:ext cx="1400831" cy="88181"/>
              </a:xfrm>
              <a:prstGeom prst="line">
                <a:avLst/>
              </a:prstGeom>
              <a:noFill/>
              <a:ln w="3175" cap="rnd">
                <a:solidFill>
                  <a:schemeClr val="tx1"/>
                </a:solidFill>
                <a:prstDash val="sysDot"/>
                <a:round/>
                <a:headEnd/>
                <a:tailEnd/>
              </a:ln>
            </p:spPr>
            <p:txBody>
              <a:bodyPr/>
              <a:lstStyle/>
              <a:p>
                <a:endParaRPr lang="en-US"/>
              </a:p>
            </p:txBody>
          </p:sp>
          <p:sp>
            <p:nvSpPr>
              <p:cNvPr id="57360" name="Line 87"/>
              <p:cNvSpPr>
                <a:spLocks noChangeShapeType="1"/>
              </p:cNvSpPr>
              <p:nvPr/>
            </p:nvSpPr>
            <p:spPr bwMode="auto">
              <a:xfrm rot="199558" flipV="1">
                <a:off x="1712427" y="2411762"/>
                <a:ext cx="2343295" cy="144900"/>
              </a:xfrm>
              <a:prstGeom prst="line">
                <a:avLst/>
              </a:prstGeom>
              <a:noFill/>
              <a:ln w="3175" cap="rnd">
                <a:solidFill>
                  <a:schemeClr val="tx1"/>
                </a:solidFill>
                <a:prstDash val="sysDot"/>
                <a:round/>
                <a:headEnd/>
                <a:tailEnd/>
              </a:ln>
            </p:spPr>
            <p:txBody>
              <a:bodyPr/>
              <a:lstStyle/>
              <a:p>
                <a:endParaRPr lang="en-US"/>
              </a:p>
            </p:txBody>
          </p:sp>
          <p:sp>
            <p:nvSpPr>
              <p:cNvPr id="57361" name="Line 88"/>
              <p:cNvSpPr>
                <a:spLocks noChangeShapeType="1"/>
              </p:cNvSpPr>
              <p:nvPr/>
            </p:nvSpPr>
            <p:spPr bwMode="auto">
              <a:xfrm rot="199558" flipV="1">
                <a:off x="1715395" y="2538730"/>
                <a:ext cx="2335267" cy="143023"/>
              </a:xfrm>
              <a:prstGeom prst="line">
                <a:avLst/>
              </a:prstGeom>
              <a:noFill/>
              <a:ln w="3175" cap="rnd">
                <a:solidFill>
                  <a:schemeClr val="tx1"/>
                </a:solidFill>
                <a:prstDash val="sysDot"/>
                <a:round/>
                <a:headEnd/>
                <a:tailEnd/>
              </a:ln>
            </p:spPr>
            <p:txBody>
              <a:bodyPr/>
              <a:lstStyle/>
              <a:p>
                <a:endParaRPr lang="en-US"/>
              </a:p>
            </p:txBody>
          </p:sp>
          <p:sp>
            <p:nvSpPr>
              <p:cNvPr id="57362" name="Line 95"/>
              <p:cNvSpPr>
                <a:spLocks noChangeShapeType="1"/>
              </p:cNvSpPr>
              <p:nvPr/>
            </p:nvSpPr>
            <p:spPr bwMode="auto">
              <a:xfrm rot="199558" flipV="1">
                <a:off x="1775619" y="2282721"/>
                <a:ext cx="2202653" cy="136178"/>
              </a:xfrm>
              <a:prstGeom prst="line">
                <a:avLst/>
              </a:prstGeom>
              <a:noFill/>
              <a:ln w="3175" cap="rnd">
                <a:solidFill>
                  <a:schemeClr val="tx1"/>
                </a:solidFill>
                <a:prstDash val="sysDot"/>
                <a:round/>
                <a:headEnd/>
                <a:tailEnd/>
              </a:ln>
            </p:spPr>
            <p:txBody>
              <a:bodyPr/>
              <a:lstStyle/>
              <a:p>
                <a:endParaRPr lang="en-US"/>
              </a:p>
            </p:txBody>
          </p:sp>
          <p:sp>
            <p:nvSpPr>
              <p:cNvPr id="57363" name="Line 96"/>
              <p:cNvSpPr>
                <a:spLocks noChangeShapeType="1"/>
              </p:cNvSpPr>
              <p:nvPr/>
            </p:nvSpPr>
            <p:spPr bwMode="auto">
              <a:xfrm rot="199558" flipV="1">
                <a:off x="2055564" y="2185056"/>
                <a:ext cx="1694832" cy="106040"/>
              </a:xfrm>
              <a:prstGeom prst="line">
                <a:avLst/>
              </a:prstGeom>
              <a:noFill/>
              <a:ln w="3175" cap="rnd">
                <a:solidFill>
                  <a:schemeClr val="tx1"/>
                </a:solidFill>
                <a:prstDash val="sysDot"/>
                <a:round/>
                <a:headEnd/>
                <a:tailEnd/>
              </a:ln>
            </p:spPr>
            <p:txBody>
              <a:bodyPr/>
              <a:lstStyle/>
              <a:p>
                <a:endParaRPr lang="en-US"/>
              </a:p>
            </p:txBody>
          </p:sp>
          <p:sp>
            <p:nvSpPr>
              <p:cNvPr id="57364" name="Line 98"/>
              <p:cNvSpPr>
                <a:spLocks noChangeShapeType="1"/>
              </p:cNvSpPr>
              <p:nvPr/>
            </p:nvSpPr>
            <p:spPr bwMode="auto">
              <a:xfrm rot="199558" flipV="1">
                <a:off x="1705720" y="2378149"/>
                <a:ext cx="2350201" cy="138258"/>
              </a:xfrm>
              <a:prstGeom prst="line">
                <a:avLst/>
              </a:prstGeom>
              <a:noFill/>
              <a:ln w="3175" cap="rnd">
                <a:solidFill>
                  <a:schemeClr val="tx1"/>
                </a:solidFill>
                <a:prstDash val="sysDot"/>
                <a:round/>
                <a:headEnd/>
                <a:tailEnd/>
              </a:ln>
            </p:spPr>
            <p:txBody>
              <a:bodyPr/>
              <a:lstStyle/>
              <a:p>
                <a:endParaRPr lang="en-US"/>
              </a:p>
            </p:txBody>
          </p:sp>
          <p:sp>
            <p:nvSpPr>
              <p:cNvPr id="57365" name="Line 106"/>
              <p:cNvSpPr>
                <a:spLocks noChangeShapeType="1"/>
              </p:cNvSpPr>
              <p:nvPr/>
            </p:nvSpPr>
            <p:spPr bwMode="auto">
              <a:xfrm rot="199558" flipV="1">
                <a:off x="1832234" y="2254188"/>
                <a:ext cx="2095743" cy="131713"/>
              </a:xfrm>
              <a:prstGeom prst="line">
                <a:avLst/>
              </a:prstGeom>
              <a:noFill/>
              <a:ln w="3175" cap="rnd">
                <a:solidFill>
                  <a:schemeClr val="tx1"/>
                </a:solidFill>
                <a:prstDash val="sysDot"/>
                <a:round/>
                <a:headEnd/>
                <a:tailEnd/>
              </a:ln>
            </p:spPr>
            <p:txBody>
              <a:bodyPr/>
              <a:lstStyle/>
              <a:p>
                <a:endParaRPr lang="en-US"/>
              </a:p>
            </p:txBody>
          </p:sp>
          <p:sp>
            <p:nvSpPr>
              <p:cNvPr id="57366" name="Line 109"/>
              <p:cNvSpPr>
                <a:spLocks noChangeShapeType="1"/>
              </p:cNvSpPr>
              <p:nvPr/>
            </p:nvSpPr>
            <p:spPr bwMode="auto">
              <a:xfrm rot="199558" flipV="1">
                <a:off x="1712175" y="2452167"/>
                <a:ext cx="2343800" cy="136209"/>
              </a:xfrm>
              <a:prstGeom prst="line">
                <a:avLst/>
              </a:prstGeom>
              <a:noFill/>
              <a:ln w="3175" cap="rnd">
                <a:solidFill>
                  <a:schemeClr val="tx1"/>
                </a:solidFill>
                <a:prstDash val="sysDot"/>
                <a:round/>
                <a:headEnd/>
                <a:tailEnd/>
              </a:ln>
            </p:spPr>
            <p:txBody>
              <a:bodyPr/>
              <a:lstStyle/>
              <a:p>
                <a:endParaRPr lang="en-US"/>
              </a:p>
            </p:txBody>
          </p:sp>
          <p:sp>
            <p:nvSpPr>
              <p:cNvPr id="57367" name="Line 110"/>
              <p:cNvSpPr>
                <a:spLocks noChangeShapeType="1"/>
              </p:cNvSpPr>
              <p:nvPr/>
            </p:nvSpPr>
            <p:spPr bwMode="auto">
              <a:xfrm rot="199558" flipV="1">
                <a:off x="1711547" y="2579202"/>
                <a:ext cx="2327771" cy="134222"/>
              </a:xfrm>
              <a:prstGeom prst="line">
                <a:avLst/>
              </a:prstGeom>
              <a:noFill/>
              <a:ln w="3175" cap="rnd">
                <a:solidFill>
                  <a:schemeClr val="tx1"/>
                </a:solidFill>
                <a:prstDash val="sysDot"/>
                <a:round/>
                <a:headEnd/>
                <a:tailEnd/>
              </a:ln>
            </p:spPr>
            <p:txBody>
              <a:bodyPr/>
              <a:lstStyle/>
              <a:p>
                <a:endParaRPr lang="en-US"/>
              </a:p>
            </p:txBody>
          </p:sp>
          <p:sp>
            <p:nvSpPr>
              <p:cNvPr id="57368" name="Line 51"/>
              <p:cNvSpPr>
                <a:spLocks noChangeShapeType="1"/>
              </p:cNvSpPr>
              <p:nvPr/>
            </p:nvSpPr>
            <p:spPr bwMode="auto">
              <a:xfrm rot="199558" flipV="1">
                <a:off x="1719455" y="2481926"/>
                <a:ext cx="2327316" cy="137211"/>
              </a:xfrm>
              <a:prstGeom prst="line">
                <a:avLst/>
              </a:prstGeom>
              <a:noFill/>
              <a:ln w="3175" cap="rnd">
                <a:solidFill>
                  <a:schemeClr val="tx1"/>
                </a:solidFill>
                <a:prstDash val="sysDot"/>
                <a:round/>
                <a:headEnd/>
                <a:tailEnd/>
              </a:ln>
            </p:spPr>
            <p:txBody>
              <a:bodyPr/>
              <a:lstStyle/>
              <a:p>
                <a:endParaRPr lang="en-US"/>
              </a:p>
            </p:txBody>
          </p:sp>
          <p:sp>
            <p:nvSpPr>
              <p:cNvPr id="57369" name="Line 53"/>
              <p:cNvSpPr>
                <a:spLocks noChangeShapeType="1"/>
              </p:cNvSpPr>
              <p:nvPr/>
            </p:nvSpPr>
            <p:spPr bwMode="auto">
              <a:xfrm rot="199558" flipV="1">
                <a:off x="1735294" y="2754938"/>
                <a:ext cx="2304868" cy="142125"/>
              </a:xfrm>
              <a:prstGeom prst="line">
                <a:avLst/>
              </a:prstGeom>
              <a:noFill/>
              <a:ln w="3175" cap="rnd">
                <a:solidFill>
                  <a:schemeClr val="tx1"/>
                </a:solidFill>
                <a:prstDash val="sysDot"/>
                <a:round/>
                <a:headEnd/>
                <a:tailEnd/>
              </a:ln>
            </p:spPr>
            <p:txBody>
              <a:bodyPr/>
              <a:lstStyle/>
              <a:p>
                <a:endParaRPr lang="en-US"/>
              </a:p>
            </p:txBody>
          </p:sp>
          <p:sp>
            <p:nvSpPr>
              <p:cNvPr id="57370" name="Line 54"/>
              <p:cNvSpPr>
                <a:spLocks noChangeShapeType="1"/>
              </p:cNvSpPr>
              <p:nvPr/>
            </p:nvSpPr>
            <p:spPr bwMode="auto">
              <a:xfrm rot="199558" flipV="1">
                <a:off x="1765403" y="2892686"/>
                <a:ext cx="2239521" cy="140623"/>
              </a:xfrm>
              <a:prstGeom prst="line">
                <a:avLst/>
              </a:prstGeom>
              <a:noFill/>
              <a:ln w="3175" cap="rnd">
                <a:solidFill>
                  <a:schemeClr val="tx1"/>
                </a:solidFill>
                <a:prstDash val="sysDot"/>
                <a:round/>
                <a:headEnd/>
                <a:tailEnd/>
              </a:ln>
            </p:spPr>
            <p:txBody>
              <a:bodyPr/>
              <a:lstStyle/>
              <a:p>
                <a:endParaRPr lang="en-US"/>
              </a:p>
            </p:txBody>
          </p:sp>
          <p:sp>
            <p:nvSpPr>
              <p:cNvPr id="57371" name="Line 55"/>
              <p:cNvSpPr>
                <a:spLocks noChangeShapeType="1"/>
              </p:cNvSpPr>
              <p:nvPr/>
            </p:nvSpPr>
            <p:spPr bwMode="auto">
              <a:xfrm rot="199558" flipV="1">
                <a:off x="1781122" y="3031094"/>
                <a:ext cx="2186779" cy="139097"/>
              </a:xfrm>
              <a:prstGeom prst="line">
                <a:avLst/>
              </a:prstGeom>
              <a:noFill/>
              <a:ln w="3175" cap="rnd">
                <a:solidFill>
                  <a:schemeClr val="tx1"/>
                </a:solidFill>
                <a:prstDash val="sysDot"/>
                <a:round/>
                <a:headEnd/>
                <a:tailEnd/>
              </a:ln>
            </p:spPr>
            <p:txBody>
              <a:bodyPr/>
              <a:lstStyle/>
              <a:p>
                <a:endParaRPr lang="en-US"/>
              </a:p>
            </p:txBody>
          </p:sp>
          <p:sp>
            <p:nvSpPr>
              <p:cNvPr id="57372" name="Line 56"/>
              <p:cNvSpPr>
                <a:spLocks noChangeShapeType="1"/>
              </p:cNvSpPr>
              <p:nvPr/>
            </p:nvSpPr>
            <p:spPr bwMode="auto">
              <a:xfrm rot="199558" flipV="1">
                <a:off x="2001913" y="3181626"/>
                <a:ext cx="1784200" cy="109107"/>
              </a:xfrm>
              <a:prstGeom prst="line">
                <a:avLst/>
              </a:prstGeom>
              <a:noFill/>
              <a:ln w="3175" cap="rnd">
                <a:solidFill>
                  <a:schemeClr val="tx1"/>
                </a:solidFill>
                <a:prstDash val="sysDot"/>
                <a:round/>
                <a:headEnd/>
                <a:tailEnd/>
              </a:ln>
            </p:spPr>
            <p:txBody>
              <a:bodyPr/>
              <a:lstStyle/>
              <a:p>
                <a:endParaRPr lang="en-US"/>
              </a:p>
            </p:txBody>
          </p:sp>
          <p:sp>
            <p:nvSpPr>
              <p:cNvPr id="57373" name="Line 89"/>
              <p:cNvSpPr>
                <a:spLocks noChangeShapeType="1"/>
              </p:cNvSpPr>
              <p:nvPr/>
            </p:nvSpPr>
            <p:spPr bwMode="auto">
              <a:xfrm rot="199558" flipV="1">
                <a:off x="1728951" y="2680905"/>
                <a:ext cx="2314321" cy="144691"/>
              </a:xfrm>
              <a:prstGeom prst="line">
                <a:avLst/>
              </a:prstGeom>
              <a:noFill/>
              <a:ln w="3175" cap="rnd">
                <a:solidFill>
                  <a:schemeClr val="tx1"/>
                </a:solidFill>
                <a:prstDash val="sysDot"/>
                <a:round/>
                <a:headEnd/>
                <a:tailEnd/>
              </a:ln>
            </p:spPr>
            <p:txBody>
              <a:bodyPr/>
              <a:lstStyle/>
              <a:p>
                <a:endParaRPr lang="en-US"/>
              </a:p>
            </p:txBody>
          </p:sp>
          <p:sp>
            <p:nvSpPr>
              <p:cNvPr id="57374" name="Line 90"/>
              <p:cNvSpPr>
                <a:spLocks noChangeShapeType="1"/>
              </p:cNvSpPr>
              <p:nvPr/>
            </p:nvSpPr>
            <p:spPr bwMode="auto">
              <a:xfrm rot="199558" flipV="1">
                <a:off x="1732092" y="2825073"/>
                <a:ext cx="2289964" cy="140751"/>
              </a:xfrm>
              <a:prstGeom prst="line">
                <a:avLst/>
              </a:prstGeom>
              <a:noFill/>
              <a:ln w="3175" cap="rnd">
                <a:solidFill>
                  <a:schemeClr val="tx1"/>
                </a:solidFill>
                <a:prstDash val="sysDot"/>
                <a:round/>
                <a:headEnd/>
                <a:tailEnd/>
              </a:ln>
            </p:spPr>
            <p:txBody>
              <a:bodyPr/>
              <a:lstStyle/>
              <a:p>
                <a:endParaRPr lang="en-US"/>
              </a:p>
            </p:txBody>
          </p:sp>
          <p:sp>
            <p:nvSpPr>
              <p:cNvPr id="57375" name="Line 91"/>
              <p:cNvSpPr>
                <a:spLocks noChangeShapeType="1"/>
              </p:cNvSpPr>
              <p:nvPr/>
            </p:nvSpPr>
            <p:spPr bwMode="auto">
              <a:xfrm rot="199558" flipV="1">
                <a:off x="1781835" y="2955704"/>
                <a:ext cx="2185899" cy="144886"/>
              </a:xfrm>
              <a:prstGeom prst="line">
                <a:avLst/>
              </a:prstGeom>
              <a:noFill/>
              <a:ln w="3175" cap="rnd">
                <a:solidFill>
                  <a:schemeClr val="tx1"/>
                </a:solidFill>
                <a:prstDash val="sysDot"/>
                <a:round/>
                <a:headEnd/>
                <a:tailEnd/>
              </a:ln>
            </p:spPr>
            <p:txBody>
              <a:bodyPr/>
              <a:lstStyle/>
              <a:p>
                <a:endParaRPr lang="en-US"/>
              </a:p>
            </p:txBody>
          </p:sp>
          <p:sp>
            <p:nvSpPr>
              <p:cNvPr id="57376" name="Line 92"/>
              <p:cNvSpPr>
                <a:spLocks noChangeShapeType="1"/>
              </p:cNvSpPr>
              <p:nvPr/>
            </p:nvSpPr>
            <p:spPr bwMode="auto">
              <a:xfrm rot="199558" flipV="1">
                <a:off x="1882640" y="3107225"/>
                <a:ext cx="2018870" cy="119842"/>
              </a:xfrm>
              <a:prstGeom prst="line">
                <a:avLst/>
              </a:prstGeom>
              <a:noFill/>
              <a:ln w="3175" cap="rnd">
                <a:solidFill>
                  <a:schemeClr val="tx1"/>
                </a:solidFill>
                <a:prstDash val="sysDot"/>
                <a:round/>
                <a:headEnd/>
                <a:tailEnd/>
              </a:ln>
            </p:spPr>
            <p:txBody>
              <a:bodyPr/>
              <a:lstStyle/>
              <a:p>
                <a:endParaRPr lang="en-US"/>
              </a:p>
            </p:txBody>
          </p:sp>
          <p:sp>
            <p:nvSpPr>
              <p:cNvPr id="57377" name="Line 93"/>
              <p:cNvSpPr>
                <a:spLocks noChangeShapeType="1"/>
              </p:cNvSpPr>
              <p:nvPr/>
            </p:nvSpPr>
            <p:spPr bwMode="auto">
              <a:xfrm rot="199558" flipV="1">
                <a:off x="2205339" y="3253524"/>
                <a:ext cx="1404181" cy="85005"/>
              </a:xfrm>
              <a:prstGeom prst="line">
                <a:avLst/>
              </a:prstGeom>
              <a:noFill/>
              <a:ln w="3175" cap="rnd">
                <a:solidFill>
                  <a:schemeClr val="tx1"/>
                </a:solidFill>
                <a:prstDash val="sysDot"/>
                <a:round/>
                <a:headEnd/>
                <a:tailEnd/>
              </a:ln>
            </p:spPr>
            <p:txBody>
              <a:bodyPr/>
              <a:lstStyle/>
              <a:p>
                <a:endParaRPr lang="en-US"/>
              </a:p>
            </p:txBody>
          </p:sp>
          <p:sp>
            <p:nvSpPr>
              <p:cNvPr id="57378" name="Line 99"/>
              <p:cNvSpPr>
                <a:spLocks noChangeShapeType="1"/>
              </p:cNvSpPr>
              <p:nvPr/>
            </p:nvSpPr>
            <p:spPr bwMode="auto">
              <a:xfrm rot="199558" flipV="1">
                <a:off x="1715963" y="2514468"/>
                <a:ext cx="2330792" cy="137911"/>
              </a:xfrm>
              <a:prstGeom prst="line">
                <a:avLst/>
              </a:prstGeom>
              <a:noFill/>
              <a:ln w="3175" cap="rnd">
                <a:solidFill>
                  <a:schemeClr val="tx1"/>
                </a:solidFill>
                <a:prstDash val="sysDot"/>
                <a:round/>
                <a:headEnd/>
                <a:tailEnd/>
              </a:ln>
            </p:spPr>
            <p:txBody>
              <a:bodyPr/>
              <a:lstStyle/>
              <a:p>
                <a:endParaRPr lang="en-US"/>
              </a:p>
            </p:txBody>
          </p:sp>
          <p:sp>
            <p:nvSpPr>
              <p:cNvPr id="57379" name="Line 100"/>
              <p:cNvSpPr>
                <a:spLocks noChangeShapeType="1"/>
              </p:cNvSpPr>
              <p:nvPr/>
            </p:nvSpPr>
            <p:spPr bwMode="auto">
              <a:xfrm rot="199558" flipV="1">
                <a:off x="1720368" y="2648391"/>
                <a:ext cx="2329180" cy="140437"/>
              </a:xfrm>
              <a:prstGeom prst="line">
                <a:avLst/>
              </a:prstGeom>
              <a:noFill/>
              <a:ln w="3175" cap="rnd">
                <a:solidFill>
                  <a:schemeClr val="tx1"/>
                </a:solidFill>
                <a:prstDash val="sysDot"/>
                <a:round/>
                <a:headEnd/>
                <a:tailEnd/>
              </a:ln>
            </p:spPr>
            <p:txBody>
              <a:bodyPr/>
              <a:lstStyle/>
              <a:p>
                <a:endParaRPr lang="en-US"/>
              </a:p>
            </p:txBody>
          </p:sp>
          <p:sp>
            <p:nvSpPr>
              <p:cNvPr id="57380" name="Line 101"/>
              <p:cNvSpPr>
                <a:spLocks noChangeShapeType="1"/>
              </p:cNvSpPr>
              <p:nvPr/>
            </p:nvSpPr>
            <p:spPr bwMode="auto">
              <a:xfrm rot="199558" flipV="1">
                <a:off x="1725746" y="2789240"/>
                <a:ext cx="2301842" cy="141237"/>
              </a:xfrm>
              <a:prstGeom prst="line">
                <a:avLst/>
              </a:prstGeom>
              <a:noFill/>
              <a:ln w="3175" cap="rnd">
                <a:solidFill>
                  <a:schemeClr val="tx1"/>
                </a:solidFill>
                <a:prstDash val="sysDot"/>
                <a:round/>
                <a:headEnd/>
                <a:tailEnd/>
              </a:ln>
            </p:spPr>
            <p:txBody>
              <a:bodyPr/>
              <a:lstStyle/>
              <a:p>
                <a:endParaRPr lang="en-US"/>
              </a:p>
            </p:txBody>
          </p:sp>
          <p:sp>
            <p:nvSpPr>
              <p:cNvPr id="57381" name="Line 102"/>
              <p:cNvSpPr>
                <a:spLocks noChangeShapeType="1"/>
              </p:cNvSpPr>
              <p:nvPr/>
            </p:nvSpPr>
            <p:spPr bwMode="auto">
              <a:xfrm rot="199558" flipV="1">
                <a:off x="1775660" y="2926506"/>
                <a:ext cx="2215777" cy="138018"/>
              </a:xfrm>
              <a:prstGeom prst="line">
                <a:avLst/>
              </a:prstGeom>
              <a:noFill/>
              <a:ln w="3175" cap="rnd">
                <a:solidFill>
                  <a:schemeClr val="tx1"/>
                </a:solidFill>
                <a:prstDash val="sysDot"/>
                <a:round/>
                <a:headEnd/>
                <a:tailEnd/>
              </a:ln>
            </p:spPr>
            <p:txBody>
              <a:bodyPr/>
              <a:lstStyle/>
              <a:p>
                <a:endParaRPr lang="en-US"/>
              </a:p>
            </p:txBody>
          </p:sp>
          <p:sp>
            <p:nvSpPr>
              <p:cNvPr id="57382" name="Line 103"/>
              <p:cNvSpPr>
                <a:spLocks noChangeShapeType="1"/>
              </p:cNvSpPr>
              <p:nvPr/>
            </p:nvSpPr>
            <p:spPr bwMode="auto">
              <a:xfrm rot="199558" flipV="1">
                <a:off x="1848201" y="3066047"/>
                <a:ext cx="2071397" cy="136557"/>
              </a:xfrm>
              <a:prstGeom prst="line">
                <a:avLst/>
              </a:prstGeom>
              <a:noFill/>
              <a:ln w="3175" cap="rnd">
                <a:solidFill>
                  <a:schemeClr val="tx1"/>
                </a:solidFill>
                <a:prstDash val="sysDot"/>
                <a:round/>
                <a:headEnd/>
                <a:tailEnd/>
              </a:ln>
            </p:spPr>
            <p:txBody>
              <a:bodyPr/>
              <a:lstStyle/>
              <a:p>
                <a:endParaRPr lang="en-US"/>
              </a:p>
            </p:txBody>
          </p:sp>
          <p:sp>
            <p:nvSpPr>
              <p:cNvPr id="57383" name="Line 104"/>
              <p:cNvSpPr>
                <a:spLocks noChangeShapeType="1"/>
              </p:cNvSpPr>
              <p:nvPr/>
            </p:nvSpPr>
            <p:spPr bwMode="auto">
              <a:xfrm rot="199558" flipV="1">
                <a:off x="2058369" y="3215317"/>
                <a:ext cx="1626152" cy="104258"/>
              </a:xfrm>
              <a:prstGeom prst="line">
                <a:avLst/>
              </a:prstGeom>
              <a:noFill/>
              <a:ln w="3175" cap="rnd">
                <a:solidFill>
                  <a:schemeClr val="tx1"/>
                </a:solidFill>
                <a:prstDash val="sysDot"/>
                <a:round/>
                <a:headEnd/>
                <a:tailEnd/>
              </a:ln>
            </p:spPr>
            <p:txBody>
              <a:bodyPr/>
              <a:lstStyle/>
              <a:p>
                <a:endParaRPr lang="en-US"/>
              </a:p>
            </p:txBody>
          </p:sp>
          <p:sp>
            <p:nvSpPr>
              <p:cNvPr id="57384" name="Line 111"/>
              <p:cNvSpPr>
                <a:spLocks noChangeShapeType="1"/>
              </p:cNvSpPr>
              <p:nvPr/>
            </p:nvSpPr>
            <p:spPr bwMode="auto">
              <a:xfrm rot="199558" flipV="1">
                <a:off x="1737831" y="2716624"/>
                <a:ext cx="2296447" cy="143617"/>
              </a:xfrm>
              <a:prstGeom prst="line">
                <a:avLst/>
              </a:prstGeom>
              <a:noFill/>
              <a:ln w="3175" cap="rnd">
                <a:solidFill>
                  <a:schemeClr val="tx1"/>
                </a:solidFill>
                <a:prstDash val="sysDot"/>
                <a:round/>
                <a:headEnd/>
                <a:tailEnd/>
              </a:ln>
            </p:spPr>
            <p:txBody>
              <a:bodyPr/>
              <a:lstStyle/>
              <a:p>
                <a:endParaRPr lang="en-US"/>
              </a:p>
            </p:txBody>
          </p:sp>
          <p:sp>
            <p:nvSpPr>
              <p:cNvPr id="57385" name="Line 112"/>
              <p:cNvSpPr>
                <a:spLocks noChangeShapeType="1"/>
              </p:cNvSpPr>
              <p:nvPr/>
            </p:nvSpPr>
            <p:spPr bwMode="auto">
              <a:xfrm rot="199558" flipV="1">
                <a:off x="1741512" y="2860679"/>
                <a:ext cx="2273998" cy="136586"/>
              </a:xfrm>
              <a:prstGeom prst="line">
                <a:avLst/>
              </a:prstGeom>
              <a:noFill/>
              <a:ln w="3175" cap="rnd">
                <a:solidFill>
                  <a:schemeClr val="tx1"/>
                </a:solidFill>
                <a:prstDash val="sysDot"/>
                <a:round/>
                <a:headEnd/>
                <a:tailEnd/>
              </a:ln>
            </p:spPr>
            <p:txBody>
              <a:bodyPr/>
              <a:lstStyle/>
              <a:p>
                <a:endParaRPr lang="en-US"/>
              </a:p>
            </p:txBody>
          </p:sp>
          <p:sp>
            <p:nvSpPr>
              <p:cNvPr id="57386" name="Line 113"/>
              <p:cNvSpPr>
                <a:spLocks noChangeShapeType="1"/>
              </p:cNvSpPr>
              <p:nvPr/>
            </p:nvSpPr>
            <p:spPr bwMode="auto">
              <a:xfrm rot="199558" flipV="1">
                <a:off x="1792215" y="2999279"/>
                <a:ext cx="2175914" cy="130967"/>
              </a:xfrm>
              <a:prstGeom prst="line">
                <a:avLst/>
              </a:prstGeom>
              <a:noFill/>
              <a:ln w="3175" cap="rnd">
                <a:solidFill>
                  <a:schemeClr val="tx1"/>
                </a:solidFill>
                <a:prstDash val="sysDot"/>
                <a:round/>
                <a:headEnd/>
                <a:tailEnd/>
              </a:ln>
            </p:spPr>
            <p:txBody>
              <a:bodyPr/>
              <a:lstStyle/>
              <a:p>
                <a:endParaRPr lang="en-US"/>
              </a:p>
            </p:txBody>
          </p:sp>
          <p:sp>
            <p:nvSpPr>
              <p:cNvPr id="57387" name="Line 114"/>
              <p:cNvSpPr>
                <a:spLocks noChangeShapeType="1"/>
              </p:cNvSpPr>
              <p:nvPr/>
            </p:nvSpPr>
            <p:spPr bwMode="auto">
              <a:xfrm rot="199558" flipV="1">
                <a:off x="1935515" y="3137858"/>
                <a:ext cx="1906157" cy="122255"/>
              </a:xfrm>
              <a:prstGeom prst="line">
                <a:avLst/>
              </a:prstGeom>
              <a:noFill/>
              <a:ln w="3175" cap="rnd">
                <a:solidFill>
                  <a:schemeClr val="tx1"/>
                </a:solidFill>
                <a:prstDash val="sysDot"/>
                <a:round/>
                <a:headEnd/>
                <a:tailEnd/>
              </a:ln>
            </p:spPr>
            <p:txBody>
              <a:bodyPr/>
              <a:lstStyle/>
              <a:p>
                <a:endParaRPr lang="en-US"/>
              </a:p>
            </p:txBody>
          </p:sp>
          <p:sp>
            <p:nvSpPr>
              <p:cNvPr id="57388" name="Line 115"/>
              <p:cNvSpPr>
                <a:spLocks noChangeShapeType="1"/>
              </p:cNvSpPr>
              <p:nvPr/>
            </p:nvSpPr>
            <p:spPr bwMode="auto">
              <a:xfrm rot="199558" flipV="1">
                <a:off x="2369915" y="3284506"/>
                <a:ext cx="1173144" cy="78121"/>
              </a:xfrm>
              <a:prstGeom prst="line">
                <a:avLst/>
              </a:prstGeom>
              <a:noFill/>
              <a:ln w="3175" cap="rnd">
                <a:solidFill>
                  <a:schemeClr val="tx1"/>
                </a:solidFill>
                <a:prstDash val="sysDot"/>
                <a:round/>
                <a:headEnd/>
                <a:tailEnd/>
              </a:ln>
            </p:spPr>
            <p:txBody>
              <a:bodyPr/>
              <a:lstStyle/>
              <a:p>
                <a:endParaRPr lang="en-US"/>
              </a:p>
            </p:txBody>
          </p:sp>
          <p:sp>
            <p:nvSpPr>
              <p:cNvPr id="57389" name="Line 117"/>
              <p:cNvSpPr>
                <a:spLocks noChangeShapeType="1"/>
              </p:cNvSpPr>
              <p:nvPr/>
            </p:nvSpPr>
            <p:spPr bwMode="auto">
              <a:xfrm rot="199558" flipV="1">
                <a:off x="1753478" y="2314029"/>
                <a:ext cx="2265541" cy="140643"/>
              </a:xfrm>
              <a:prstGeom prst="line">
                <a:avLst/>
              </a:prstGeom>
              <a:noFill/>
              <a:ln w="3175" cap="rnd">
                <a:solidFill>
                  <a:schemeClr val="tx1"/>
                </a:solidFill>
                <a:prstDash val="sysDot"/>
                <a:round/>
                <a:headEnd/>
                <a:tailEnd/>
              </a:ln>
            </p:spPr>
            <p:txBody>
              <a:bodyPr/>
              <a:lstStyle/>
              <a:p>
                <a:endParaRPr lang="en-US"/>
              </a:p>
            </p:txBody>
          </p:sp>
          <p:sp>
            <p:nvSpPr>
              <p:cNvPr id="57390" name="Line 118"/>
              <p:cNvSpPr>
                <a:spLocks noChangeShapeType="1"/>
              </p:cNvSpPr>
              <p:nvPr/>
            </p:nvSpPr>
            <p:spPr bwMode="auto">
              <a:xfrm rot="199558" flipV="1">
                <a:off x="1958238" y="2202783"/>
                <a:ext cx="1883496" cy="119435"/>
              </a:xfrm>
              <a:prstGeom prst="line">
                <a:avLst/>
              </a:prstGeom>
              <a:noFill/>
              <a:ln w="3175" cap="rnd">
                <a:solidFill>
                  <a:schemeClr val="tx1"/>
                </a:solidFill>
                <a:prstDash val="sysDot"/>
                <a:round/>
                <a:headEnd/>
                <a:tailEnd/>
              </a:ln>
            </p:spPr>
            <p:txBody>
              <a:bodyPr/>
              <a:lstStyle/>
              <a:p>
                <a:endParaRPr lang="en-US"/>
              </a:p>
            </p:txBody>
          </p:sp>
        </p:grpSp>
      </p:grpSp>
      <p:sp>
        <p:nvSpPr>
          <p:cNvPr id="2" name="TextBox 1"/>
          <p:cNvSpPr txBox="1"/>
          <p:nvPr/>
        </p:nvSpPr>
        <p:spPr>
          <a:xfrm>
            <a:off x="2435225" y="6057900"/>
            <a:ext cx="4273550" cy="246063"/>
          </a:xfrm>
          <a:prstGeom prst="rect">
            <a:avLst/>
          </a:prstGeom>
          <a:noFill/>
        </p:spPr>
        <p:txBody>
          <a:bodyPr wrap="none">
            <a:spAutoFit/>
          </a:bodyPr>
          <a:lstStyle/>
          <a:p>
            <a:pPr fontAlgn="auto">
              <a:spcBef>
                <a:spcPts val="0"/>
              </a:spcBef>
              <a:spcAft>
                <a:spcPts val="0"/>
              </a:spcAft>
              <a:defRPr/>
            </a:pPr>
            <a:r>
              <a:rPr lang="en-US" sz="1000" dirty="0">
                <a:solidFill>
                  <a:schemeClr val="accent5"/>
                </a:solidFill>
                <a:latin typeface="+mn-lt"/>
              </a:rPr>
              <a:t>Simulation of performance, lines are only to illustrate light being blocked.</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par>
                                <p:cTn id="8" presetID="10" presetClass="entr" presetSubtype="0" fill="hold" nodeType="withEffect">
                                  <p:stCondLst>
                                    <p:cond delay="50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Number Placeholder 5"/>
          <p:cNvSpPr>
            <a:spLocks noGrp="1"/>
          </p:cNvSpPr>
          <p:nvPr>
            <p:ph type="sldNum" sz="quarter" idx="10"/>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ADBF26A-7D37-4163-B015-68A37DE5479E}" type="slidenum">
              <a:rPr lang="en-US"/>
              <a:pPr fontAlgn="base">
                <a:spcBef>
                  <a:spcPct val="0"/>
                </a:spcBef>
                <a:spcAft>
                  <a:spcPct val="0"/>
                </a:spcAft>
                <a:defRPr/>
              </a:pPr>
              <a:t>17</a:t>
            </a:fld>
            <a:endParaRPr lang="en-US"/>
          </a:p>
        </p:txBody>
      </p:sp>
      <p:sp>
        <p:nvSpPr>
          <p:cNvPr id="8" name="Text Placeholder 3"/>
          <p:cNvSpPr>
            <a:spLocks noGrp="1"/>
          </p:cNvSpPr>
          <p:nvPr>
            <p:ph type="body" idx="4294967295"/>
          </p:nvPr>
        </p:nvSpPr>
        <p:spPr>
          <a:xfrm>
            <a:off x="4656138" y="1227138"/>
            <a:ext cx="4040187" cy="461962"/>
          </a:xfrm>
        </p:spPr>
        <p:txBody>
          <a:bodyPr tIns="0" rIns="0" bIns="0">
            <a:spAutoFit/>
          </a:bodyPr>
          <a:lstStyle/>
          <a:p>
            <a:pPr algn="ctr" eaLnBrk="1" hangingPunct="1"/>
            <a:r>
              <a:rPr lang="en-US" sz="1800" smtClean="0"/>
              <a:t>Transitions Vantage lenses</a:t>
            </a:r>
            <a:br>
              <a:rPr lang="en-US" sz="1800" smtClean="0"/>
            </a:br>
            <a:r>
              <a:rPr lang="en-US" sz="1800" smtClean="0"/>
              <a:t>break the paradigm</a:t>
            </a:r>
          </a:p>
        </p:txBody>
      </p:sp>
      <p:sp>
        <p:nvSpPr>
          <p:cNvPr id="59395" name="Title 12"/>
          <p:cNvSpPr>
            <a:spLocks noGrp="1"/>
          </p:cNvSpPr>
          <p:nvPr>
            <p:ph type="title" idx="4294967295"/>
          </p:nvPr>
        </p:nvSpPr>
        <p:spPr>
          <a:xfrm>
            <a:off x="347663" y="252413"/>
            <a:ext cx="8455025" cy="434975"/>
          </a:xfrm>
        </p:spPr>
        <p:txBody>
          <a:bodyPr anchor="t"/>
          <a:lstStyle/>
          <a:p>
            <a:pPr eaLnBrk="1" hangingPunct="1"/>
            <a:r>
              <a:rPr lang="en-US" smtClean="0"/>
              <a:t>Breaks “the polarization paradigm” </a:t>
            </a:r>
          </a:p>
        </p:txBody>
      </p:sp>
      <p:sp>
        <p:nvSpPr>
          <p:cNvPr id="59396" name="Text Placeholder 3"/>
          <p:cNvSpPr>
            <a:spLocks noGrp="1"/>
          </p:cNvSpPr>
          <p:nvPr>
            <p:ph sz="quarter" idx="4294967295"/>
          </p:nvPr>
        </p:nvSpPr>
        <p:spPr>
          <a:xfrm>
            <a:off x="352425" y="1227138"/>
            <a:ext cx="3943350" cy="461962"/>
          </a:xfrm>
        </p:spPr>
        <p:txBody>
          <a:bodyPr tIns="0" rIns="0" bIns="0">
            <a:spAutoFit/>
          </a:bodyPr>
          <a:lstStyle/>
          <a:p>
            <a:pPr algn="ctr" eaLnBrk="1" hangingPunct="1"/>
            <a:r>
              <a:rPr lang="en-US" sz="1800" smtClean="0"/>
              <a:t>Conventional understanding </a:t>
            </a:r>
            <a:br>
              <a:rPr lang="en-US" sz="1800" smtClean="0"/>
            </a:br>
            <a:r>
              <a:rPr lang="en-US" sz="1800" smtClean="0"/>
              <a:t>of polarization</a:t>
            </a:r>
          </a:p>
        </p:txBody>
      </p:sp>
      <p:sp>
        <p:nvSpPr>
          <p:cNvPr id="19" name="Rounded Rectangle 18"/>
          <p:cNvSpPr/>
          <p:nvPr/>
        </p:nvSpPr>
        <p:spPr>
          <a:xfrm>
            <a:off x="690563" y="1814513"/>
            <a:ext cx="3254375" cy="914400"/>
          </a:xfrm>
          <a:prstGeom prst="round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t>A virtually clear lens</a:t>
            </a:r>
            <a:br>
              <a:rPr lang="en-US" dirty="0"/>
            </a:br>
            <a:r>
              <a:rPr lang="en-US" dirty="0"/>
              <a:t> cannot be polarized</a:t>
            </a:r>
          </a:p>
        </p:txBody>
      </p:sp>
      <p:sp>
        <p:nvSpPr>
          <p:cNvPr id="20" name="Rounded Rectangle 19"/>
          <p:cNvSpPr/>
          <p:nvPr/>
        </p:nvSpPr>
        <p:spPr>
          <a:xfrm>
            <a:off x="690563" y="2873375"/>
            <a:ext cx="3254375" cy="914400"/>
          </a:xfrm>
          <a:prstGeom prst="round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t>A polarized lens is dark = sunglasses</a:t>
            </a:r>
          </a:p>
        </p:txBody>
      </p:sp>
      <p:sp>
        <p:nvSpPr>
          <p:cNvPr id="21" name="Rounded Rectangle 20"/>
          <p:cNvSpPr/>
          <p:nvPr/>
        </p:nvSpPr>
        <p:spPr>
          <a:xfrm>
            <a:off x="690563" y="3932238"/>
            <a:ext cx="3254375" cy="914400"/>
          </a:xfrm>
          <a:prstGeom prst="round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t>Polarized lenses are</a:t>
            </a:r>
            <a:br>
              <a:rPr lang="en-US" dirty="0"/>
            </a:br>
            <a:r>
              <a:rPr lang="en-US" dirty="0"/>
              <a:t>“fixed by nature”</a:t>
            </a:r>
          </a:p>
        </p:txBody>
      </p:sp>
      <p:sp>
        <p:nvSpPr>
          <p:cNvPr id="22" name="Rounded Rectangle 21"/>
          <p:cNvSpPr/>
          <p:nvPr/>
        </p:nvSpPr>
        <p:spPr>
          <a:xfrm>
            <a:off x="690563" y="4991100"/>
            <a:ext cx="3254375" cy="914400"/>
          </a:xfrm>
          <a:prstGeom prst="round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t>Polarization = film</a:t>
            </a:r>
          </a:p>
        </p:txBody>
      </p:sp>
      <p:sp>
        <p:nvSpPr>
          <p:cNvPr id="23" name="Rounded Rectangle 22"/>
          <p:cNvSpPr/>
          <p:nvPr/>
        </p:nvSpPr>
        <p:spPr>
          <a:xfrm>
            <a:off x="5060950" y="1814513"/>
            <a:ext cx="3254375" cy="914400"/>
          </a:xfrm>
          <a:prstGeom prst="round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t>A virtually clear lens </a:t>
            </a:r>
            <a:br>
              <a:rPr lang="en-US" dirty="0"/>
            </a:br>
            <a:r>
              <a:rPr lang="en-US" sz="2200" b="1" dirty="0"/>
              <a:t>that polarizes outside</a:t>
            </a:r>
          </a:p>
        </p:txBody>
      </p:sp>
      <p:sp>
        <p:nvSpPr>
          <p:cNvPr id="24" name="Rounded Rectangle 23"/>
          <p:cNvSpPr/>
          <p:nvPr/>
        </p:nvSpPr>
        <p:spPr>
          <a:xfrm>
            <a:off x="5060950" y="2873375"/>
            <a:ext cx="3254375" cy="914400"/>
          </a:xfrm>
          <a:prstGeom prst="round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lnSpc>
                <a:spcPts val="2200"/>
              </a:lnSpc>
              <a:spcBef>
                <a:spcPts val="0"/>
              </a:spcBef>
              <a:spcAft>
                <a:spcPts val="0"/>
              </a:spcAft>
              <a:defRPr/>
            </a:pPr>
            <a:r>
              <a:rPr lang="en-US" dirty="0"/>
              <a:t>Polarization that becomes virtually </a:t>
            </a:r>
            <a:r>
              <a:rPr lang="en-US" sz="2200" b="1" dirty="0"/>
              <a:t>clear</a:t>
            </a:r>
            <a:r>
              <a:rPr lang="en-US" dirty="0"/>
              <a:t> = </a:t>
            </a:r>
            <a:br>
              <a:rPr lang="en-US" dirty="0"/>
            </a:br>
            <a:r>
              <a:rPr lang="en-US" dirty="0"/>
              <a:t>lens worn everyday</a:t>
            </a:r>
          </a:p>
        </p:txBody>
      </p:sp>
      <p:sp>
        <p:nvSpPr>
          <p:cNvPr id="25" name="Rounded Rectangle 24"/>
          <p:cNvSpPr/>
          <p:nvPr/>
        </p:nvSpPr>
        <p:spPr>
          <a:xfrm>
            <a:off x="5060950" y="3932238"/>
            <a:ext cx="3254375" cy="914400"/>
          </a:xfrm>
          <a:prstGeom prst="round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t>Polarization is now </a:t>
            </a:r>
            <a:r>
              <a:rPr lang="en-US" sz="2200" b="1" dirty="0"/>
              <a:t>dynamic</a:t>
            </a:r>
          </a:p>
        </p:txBody>
      </p:sp>
      <p:sp>
        <p:nvSpPr>
          <p:cNvPr id="26" name="Rounded Rectangle 25"/>
          <p:cNvSpPr/>
          <p:nvPr/>
        </p:nvSpPr>
        <p:spPr>
          <a:xfrm>
            <a:off x="5060950" y="4991100"/>
            <a:ext cx="3254375" cy="914400"/>
          </a:xfrm>
          <a:prstGeom prst="round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lnSpc>
                <a:spcPts val="2160"/>
              </a:lnSpc>
              <a:spcBef>
                <a:spcPts val="0"/>
              </a:spcBef>
              <a:spcAft>
                <a:spcPts val="0"/>
              </a:spcAft>
              <a:defRPr/>
            </a:pPr>
            <a:r>
              <a:rPr lang="en-US" sz="2200" b="1" dirty="0"/>
              <a:t>Photochromic dyes </a:t>
            </a:r>
            <a:r>
              <a:rPr lang="en-US" b="1" dirty="0"/>
              <a:t/>
            </a:r>
            <a:br>
              <a:rPr lang="en-US" b="1" dirty="0"/>
            </a:br>
            <a:r>
              <a:rPr lang="en-US" dirty="0"/>
              <a:t>that activate and orient</a:t>
            </a:r>
            <a:br>
              <a:rPr lang="en-US" dirty="0"/>
            </a:br>
            <a:r>
              <a:rPr lang="en-US" dirty="0"/>
              <a:t>to the proper angle</a:t>
            </a:r>
          </a:p>
        </p:txBody>
      </p:sp>
      <p:sp>
        <p:nvSpPr>
          <p:cNvPr id="27" name="Right Arrow 26"/>
          <p:cNvSpPr/>
          <p:nvPr/>
        </p:nvSpPr>
        <p:spPr>
          <a:xfrm>
            <a:off x="3944938" y="1963738"/>
            <a:ext cx="1116012" cy="617537"/>
          </a:xfrm>
          <a:prstGeom prst="rightArrow">
            <a:avLst/>
          </a:prstGeom>
          <a:gradFill>
            <a:gsLst>
              <a:gs pos="0">
                <a:schemeClr val="accent5"/>
              </a:gs>
              <a:gs pos="10000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8" name="Right Arrow 27"/>
          <p:cNvSpPr/>
          <p:nvPr/>
        </p:nvSpPr>
        <p:spPr>
          <a:xfrm>
            <a:off x="3944938" y="3022600"/>
            <a:ext cx="1116012" cy="615950"/>
          </a:xfrm>
          <a:prstGeom prst="rightArrow">
            <a:avLst/>
          </a:prstGeom>
          <a:gradFill>
            <a:gsLst>
              <a:gs pos="0">
                <a:schemeClr val="accent5"/>
              </a:gs>
              <a:gs pos="10000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9" name="Right Arrow 28"/>
          <p:cNvSpPr/>
          <p:nvPr/>
        </p:nvSpPr>
        <p:spPr>
          <a:xfrm>
            <a:off x="3944938" y="4081463"/>
            <a:ext cx="1116012" cy="615950"/>
          </a:xfrm>
          <a:prstGeom prst="rightArrow">
            <a:avLst/>
          </a:prstGeom>
          <a:gradFill>
            <a:gsLst>
              <a:gs pos="0">
                <a:schemeClr val="accent5"/>
              </a:gs>
              <a:gs pos="10000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 name="Right Arrow 29"/>
          <p:cNvSpPr/>
          <p:nvPr/>
        </p:nvSpPr>
        <p:spPr>
          <a:xfrm>
            <a:off x="3944938" y="5138738"/>
            <a:ext cx="1116012" cy="617537"/>
          </a:xfrm>
          <a:prstGeom prst="rightArrow">
            <a:avLst/>
          </a:prstGeom>
          <a:gradFill>
            <a:gsLst>
              <a:gs pos="0">
                <a:schemeClr val="accent5"/>
              </a:gs>
              <a:gs pos="10000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par>
                                <p:cTn id="10" presetID="22" presetClass="entr" presetSubtype="8" fill="hold" grpId="0" nodeType="with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par>
                                <p:cTn id="13" presetID="10" presetClass="entr" presetSubtype="0" fill="hold" grpId="0" nodeType="withEffect">
                                  <p:stCondLst>
                                    <p:cond delay="40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500"/>
                                        <p:tgtEl>
                                          <p:spTgt spid="2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left)">
                                      <p:cBhvr>
                                        <p:cTn id="20" dur="500"/>
                                        <p:tgtEl>
                                          <p:spTgt spid="28"/>
                                        </p:tgtEl>
                                      </p:cBhvr>
                                    </p:animEffect>
                                  </p:childTnLst>
                                </p:cTn>
                              </p:par>
                              <p:par>
                                <p:cTn id="21" presetID="10" presetClass="entr" presetSubtype="0" fill="hold" grpId="0" nodeType="withEffect">
                                  <p:stCondLst>
                                    <p:cond delay="40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500"/>
                                        <p:tgtEl>
                                          <p:spTgt spid="2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left)">
                                      <p:cBhvr>
                                        <p:cTn id="28" dur="500"/>
                                        <p:tgtEl>
                                          <p:spTgt spid="29"/>
                                        </p:tgtEl>
                                      </p:cBhvr>
                                    </p:animEffect>
                                  </p:childTnLst>
                                </p:cTn>
                              </p:par>
                              <p:par>
                                <p:cTn id="29" presetID="10" presetClass="entr" presetSubtype="0" fill="hold" grpId="0" nodeType="withEffect">
                                  <p:stCondLst>
                                    <p:cond delay="40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500"/>
                                        <p:tgtEl>
                                          <p:spTgt spid="25"/>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wipe(left)">
                                      <p:cBhvr>
                                        <p:cTn id="36" dur="500"/>
                                        <p:tgtEl>
                                          <p:spTgt spid="30"/>
                                        </p:tgtEl>
                                      </p:cBhvr>
                                    </p:animEffect>
                                  </p:childTnLst>
                                </p:cTn>
                              </p:par>
                              <p:par>
                                <p:cTn id="37" presetID="10" presetClass="entr" presetSubtype="0" fill="hold" grpId="0" nodeType="withEffect">
                                  <p:stCondLst>
                                    <p:cond delay="40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23" grpId="0" animBg="1"/>
      <p:bldP spid="24" grpId="0" animBg="1"/>
      <p:bldP spid="25" grpId="0" animBg="1"/>
      <p:bldP spid="26" grpId="0" animBg="1"/>
      <p:bldP spid="27" grpId="0" animBg="1"/>
      <p:bldP spid="28" grpId="0" animBg="1"/>
      <p:bldP spid="29" grpId="0" animBg="1"/>
      <p:bldP spid="3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Autofit/>
          </a:bodyPr>
          <a:lstStyle/>
          <a:p>
            <a:pPr eaLnBrk="1" fontAlgn="auto" hangingPunct="1">
              <a:spcAft>
                <a:spcPts val="0"/>
              </a:spcAft>
              <a:defRPr/>
            </a:pPr>
            <a:r>
              <a:rPr lang="en-US" dirty="0" smtClean="0">
                <a:latin typeface="+mn-lt"/>
                <a:cs typeface="Gotham Book" pitchFamily="50" charset="0"/>
              </a:rPr>
              <a:t>Transitions</a:t>
            </a:r>
            <a:r>
              <a:rPr lang="en-US" baseline="30000" dirty="0" smtClean="0">
                <a:latin typeface="+mn-lt"/>
                <a:cs typeface="Gotham Book" pitchFamily="50" charset="0"/>
              </a:rPr>
              <a:t>®</a:t>
            </a:r>
            <a:r>
              <a:rPr lang="en-US" dirty="0" smtClean="0">
                <a:latin typeface="+mn-lt"/>
                <a:cs typeface="Gotham Book" pitchFamily="50" charset="0"/>
              </a:rPr>
              <a:t> Vantage™ lens technology</a:t>
            </a:r>
            <a:endParaRPr lang="en-US" dirty="0">
              <a:latin typeface="+mn-lt"/>
              <a:cs typeface="Gotham Book" pitchFamily="50" charset="0"/>
            </a:endParaRPr>
          </a:p>
        </p:txBody>
      </p:sp>
      <p:sp>
        <p:nvSpPr>
          <p:cNvPr id="61442" name="Slide Number Placeholder 2"/>
          <p:cNvSpPr>
            <a:spLocks noGrp="1"/>
          </p:cNvSpPr>
          <p:nvPr>
            <p:ph type="sldNum" sz="quarter" idx="10"/>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8AA42C1-E07C-42D4-9CEC-BAA850C70D40}" type="slidenum">
              <a:rPr lang="en-US" smtClean="0"/>
              <a:pPr fontAlgn="base">
                <a:spcBef>
                  <a:spcPct val="0"/>
                </a:spcBef>
                <a:spcAft>
                  <a:spcPct val="0"/>
                </a:spcAft>
                <a:defRPr/>
              </a:pPr>
              <a:t>18</a:t>
            </a:fld>
            <a:endParaRPr lang="en-US" smtClean="0"/>
          </a:p>
        </p:txBody>
      </p:sp>
      <p:pic>
        <p:nvPicPr>
          <p:cNvPr id="61443" name="Picture 2"/>
          <p:cNvPicPr>
            <a:picLocks noChangeAspect="1" noChangeArrowheads="1"/>
          </p:cNvPicPr>
          <p:nvPr/>
        </p:nvPicPr>
        <p:blipFill>
          <a:blip r:embed="rId3"/>
          <a:srcRect/>
          <a:stretch>
            <a:fillRect/>
          </a:stretch>
        </p:blipFill>
        <p:spPr bwMode="auto">
          <a:xfrm>
            <a:off x="1741488" y="1292225"/>
            <a:ext cx="2895600" cy="2946400"/>
          </a:xfrm>
          <a:prstGeom prst="rect">
            <a:avLst/>
          </a:prstGeom>
          <a:noFill/>
          <a:ln w="9525">
            <a:noFill/>
            <a:miter lim="800000"/>
            <a:headEnd/>
            <a:tailEnd/>
          </a:ln>
        </p:spPr>
      </p:pic>
      <p:sp>
        <p:nvSpPr>
          <p:cNvPr id="7" name="Text Box 329"/>
          <p:cNvSpPr txBox="1">
            <a:spLocks/>
          </p:cNvSpPr>
          <p:nvPr/>
        </p:nvSpPr>
        <p:spPr bwMode="auto">
          <a:xfrm>
            <a:off x="293688" y="5340350"/>
            <a:ext cx="3959225" cy="584200"/>
          </a:xfrm>
          <a:prstGeom prst="rect">
            <a:avLst/>
          </a:prstGeom>
          <a:noFill/>
          <a:ln w="9525">
            <a:noFill/>
            <a:miter lim="800000"/>
            <a:headEnd/>
            <a:tailEnd/>
          </a:ln>
        </p:spPr>
        <p:txBody>
          <a:bodyPr>
            <a:spAutoFit/>
          </a:bodyPr>
          <a:lstStyle/>
          <a:p>
            <a:pPr fontAlgn="auto">
              <a:spcBef>
                <a:spcPts val="0"/>
              </a:spcBef>
              <a:spcAft>
                <a:spcPts val="0"/>
              </a:spcAft>
              <a:defRPr/>
            </a:pPr>
            <a:r>
              <a:rPr lang="en-US" sz="1600" dirty="0">
                <a:solidFill>
                  <a:schemeClr val="tx1">
                    <a:lumMod val="50000"/>
                    <a:lumOff val="50000"/>
                  </a:schemeClr>
                </a:solidFill>
                <a:latin typeface="+mn-lt"/>
                <a:ea typeface="ＭＳ Ｐゴシック"/>
                <a:cs typeface="Gotham Book" pitchFamily="50" charset="0"/>
              </a:rPr>
              <a:t>Conventional photochromic molecules darken in random patterns </a:t>
            </a:r>
          </a:p>
        </p:txBody>
      </p:sp>
      <p:pic>
        <p:nvPicPr>
          <p:cNvPr id="184" name="Group 183"/>
          <p:cNvPicPr>
            <a:picLocks noChangeArrowheads="1"/>
          </p:cNvPicPr>
          <p:nvPr/>
        </p:nvPicPr>
        <p:blipFill>
          <a:blip r:embed="rId4"/>
          <a:srcRect/>
          <a:stretch>
            <a:fillRect/>
          </a:stretch>
        </p:blipFill>
        <p:spPr bwMode="auto">
          <a:xfrm>
            <a:off x="633413" y="2425700"/>
            <a:ext cx="2786062" cy="2768600"/>
          </a:xfrm>
          <a:prstGeom prst="rect">
            <a:avLst/>
          </a:prstGeom>
          <a:noFill/>
          <a:ln w="9525">
            <a:noFill/>
            <a:miter lim="800000"/>
            <a:headEnd/>
            <a:tailEnd/>
          </a:ln>
        </p:spPr>
      </p:pic>
      <p:grpSp>
        <p:nvGrpSpPr>
          <p:cNvPr id="183" name="Group 182"/>
          <p:cNvGrpSpPr>
            <a:grpSpLocks/>
          </p:cNvGrpSpPr>
          <p:nvPr/>
        </p:nvGrpSpPr>
        <p:grpSpPr bwMode="auto">
          <a:xfrm>
            <a:off x="776288" y="2746375"/>
            <a:ext cx="2293937" cy="2281238"/>
            <a:chOff x="776863" y="2746945"/>
            <a:chExt cx="2293812" cy="2280421"/>
          </a:xfrm>
        </p:grpSpPr>
        <p:sp>
          <p:nvSpPr>
            <p:cNvPr id="79" name="Oval 223"/>
            <p:cNvSpPr>
              <a:spLocks/>
            </p:cNvSpPr>
            <p:nvPr/>
          </p:nvSpPr>
          <p:spPr bwMode="auto">
            <a:xfrm>
              <a:off x="1407066" y="3108765"/>
              <a:ext cx="119057" cy="117433"/>
            </a:xfrm>
            <a:prstGeom prst="ellipse">
              <a:avLst/>
            </a:prstGeom>
            <a:solidFill>
              <a:schemeClr val="bg1">
                <a:lumMod val="65000"/>
              </a:schemeClr>
            </a:solidFill>
            <a:ln w="3175">
              <a:solidFill>
                <a:srgbClr val="6C654D"/>
              </a:solidFill>
              <a:round/>
              <a:headEnd/>
              <a:tailEnd/>
            </a:ln>
          </p:spPr>
          <p:txBody>
            <a:bodyPr lIns="0" tIns="0" rIns="0" bIns="0"/>
            <a:lstStyle/>
            <a:p>
              <a:pPr fontAlgn="auto">
                <a:spcBef>
                  <a:spcPts val="0"/>
                </a:spcBef>
                <a:spcAft>
                  <a:spcPts val="0"/>
                </a:spcAft>
                <a:defRPr/>
              </a:pPr>
              <a:endParaRPr lang="en-US">
                <a:latin typeface="+mn-lt"/>
                <a:ea typeface="ＭＳ Ｐゴシック"/>
                <a:cs typeface="ＭＳ Ｐゴシック"/>
              </a:endParaRPr>
            </a:p>
          </p:txBody>
        </p:sp>
        <p:sp>
          <p:nvSpPr>
            <p:cNvPr id="80" name="Oval 224"/>
            <p:cNvSpPr>
              <a:spLocks/>
            </p:cNvSpPr>
            <p:nvPr/>
          </p:nvSpPr>
          <p:spPr bwMode="auto">
            <a:xfrm>
              <a:off x="1775346" y="3410282"/>
              <a:ext cx="119057" cy="117433"/>
            </a:xfrm>
            <a:prstGeom prst="ellipse">
              <a:avLst/>
            </a:prstGeom>
            <a:solidFill>
              <a:schemeClr val="bg1">
                <a:lumMod val="65000"/>
              </a:schemeClr>
            </a:solidFill>
            <a:ln w="3175">
              <a:solidFill>
                <a:srgbClr val="6C654D"/>
              </a:solidFill>
              <a:round/>
              <a:headEnd/>
              <a:tailEnd/>
            </a:ln>
          </p:spPr>
          <p:txBody>
            <a:bodyPr lIns="0" tIns="0" rIns="0" bIns="0"/>
            <a:lstStyle/>
            <a:p>
              <a:pPr fontAlgn="auto">
                <a:spcBef>
                  <a:spcPts val="0"/>
                </a:spcBef>
                <a:spcAft>
                  <a:spcPts val="0"/>
                </a:spcAft>
                <a:defRPr/>
              </a:pPr>
              <a:endParaRPr lang="en-US">
                <a:latin typeface="+mn-lt"/>
                <a:ea typeface="ＭＳ Ｐゴシック"/>
                <a:cs typeface="ＭＳ Ｐゴシック"/>
              </a:endParaRPr>
            </a:p>
          </p:txBody>
        </p:sp>
        <p:sp>
          <p:nvSpPr>
            <p:cNvPr id="81" name="Oval 225"/>
            <p:cNvSpPr>
              <a:spLocks/>
            </p:cNvSpPr>
            <p:nvPr/>
          </p:nvSpPr>
          <p:spPr bwMode="auto">
            <a:xfrm>
              <a:off x="976877" y="3094483"/>
              <a:ext cx="117469" cy="117433"/>
            </a:xfrm>
            <a:prstGeom prst="ellipse">
              <a:avLst/>
            </a:prstGeom>
            <a:solidFill>
              <a:schemeClr val="bg1">
                <a:lumMod val="65000"/>
              </a:schemeClr>
            </a:solidFill>
            <a:ln w="3175">
              <a:solidFill>
                <a:srgbClr val="6C654D"/>
              </a:solidFill>
              <a:round/>
              <a:headEnd/>
              <a:tailEnd/>
            </a:ln>
          </p:spPr>
          <p:txBody>
            <a:bodyPr lIns="0" tIns="0" rIns="0" bIns="0"/>
            <a:lstStyle/>
            <a:p>
              <a:pPr fontAlgn="auto">
                <a:spcBef>
                  <a:spcPts val="0"/>
                </a:spcBef>
                <a:spcAft>
                  <a:spcPts val="0"/>
                </a:spcAft>
                <a:defRPr/>
              </a:pPr>
              <a:endParaRPr lang="en-US">
                <a:latin typeface="+mn-lt"/>
                <a:ea typeface="ＭＳ Ｐゴシック"/>
                <a:cs typeface="ＭＳ Ｐゴシック"/>
              </a:endParaRPr>
            </a:p>
          </p:txBody>
        </p:sp>
        <p:sp>
          <p:nvSpPr>
            <p:cNvPr id="82" name="Oval 226"/>
            <p:cNvSpPr>
              <a:spLocks/>
            </p:cNvSpPr>
            <p:nvPr/>
          </p:nvSpPr>
          <p:spPr bwMode="auto">
            <a:xfrm>
              <a:off x="1037199" y="3549932"/>
              <a:ext cx="117469" cy="117433"/>
            </a:xfrm>
            <a:prstGeom prst="ellipse">
              <a:avLst/>
            </a:prstGeom>
            <a:solidFill>
              <a:schemeClr val="bg1">
                <a:lumMod val="65000"/>
              </a:schemeClr>
            </a:solidFill>
            <a:ln w="3175">
              <a:solidFill>
                <a:srgbClr val="6C654D"/>
              </a:solidFill>
              <a:round/>
              <a:headEnd/>
              <a:tailEnd/>
            </a:ln>
          </p:spPr>
          <p:txBody>
            <a:bodyPr lIns="0" tIns="0" rIns="0" bIns="0"/>
            <a:lstStyle/>
            <a:p>
              <a:pPr fontAlgn="auto">
                <a:spcBef>
                  <a:spcPts val="0"/>
                </a:spcBef>
                <a:spcAft>
                  <a:spcPts val="0"/>
                </a:spcAft>
                <a:defRPr/>
              </a:pPr>
              <a:endParaRPr lang="en-US">
                <a:latin typeface="+mn-lt"/>
                <a:ea typeface="ＭＳ Ｐゴシック"/>
                <a:cs typeface="ＭＳ Ｐゴシック"/>
              </a:endParaRPr>
            </a:p>
          </p:txBody>
        </p:sp>
        <p:sp>
          <p:nvSpPr>
            <p:cNvPr id="83" name="Oval 227"/>
            <p:cNvSpPr>
              <a:spLocks/>
            </p:cNvSpPr>
            <p:nvPr/>
          </p:nvSpPr>
          <p:spPr bwMode="auto">
            <a:xfrm>
              <a:off x="1415003" y="3607062"/>
              <a:ext cx="117469" cy="115846"/>
            </a:xfrm>
            <a:prstGeom prst="ellipse">
              <a:avLst/>
            </a:prstGeom>
            <a:solidFill>
              <a:schemeClr val="bg1">
                <a:lumMod val="65000"/>
              </a:schemeClr>
            </a:solidFill>
            <a:ln w="3175">
              <a:solidFill>
                <a:srgbClr val="6C654D"/>
              </a:solidFill>
              <a:round/>
              <a:headEnd/>
              <a:tailEnd/>
            </a:ln>
          </p:spPr>
          <p:txBody>
            <a:bodyPr lIns="0" tIns="0" rIns="0" bIns="0"/>
            <a:lstStyle/>
            <a:p>
              <a:pPr fontAlgn="auto">
                <a:spcBef>
                  <a:spcPts val="0"/>
                </a:spcBef>
                <a:spcAft>
                  <a:spcPts val="0"/>
                </a:spcAft>
                <a:defRPr/>
              </a:pPr>
              <a:endParaRPr lang="en-US">
                <a:latin typeface="+mn-lt"/>
                <a:ea typeface="ＭＳ Ｐゴシック"/>
                <a:cs typeface="ＭＳ Ｐゴシック"/>
              </a:endParaRPr>
            </a:p>
          </p:txBody>
        </p:sp>
        <p:sp>
          <p:nvSpPr>
            <p:cNvPr id="84" name="Oval 228"/>
            <p:cNvSpPr>
              <a:spLocks/>
            </p:cNvSpPr>
            <p:nvPr/>
          </p:nvSpPr>
          <p:spPr bwMode="auto">
            <a:xfrm>
              <a:off x="1815031" y="3908579"/>
              <a:ext cx="117469" cy="115846"/>
            </a:xfrm>
            <a:prstGeom prst="ellipse">
              <a:avLst/>
            </a:prstGeom>
            <a:solidFill>
              <a:schemeClr val="bg1">
                <a:lumMod val="65000"/>
              </a:schemeClr>
            </a:solidFill>
            <a:ln w="3175">
              <a:solidFill>
                <a:srgbClr val="6C654D"/>
              </a:solidFill>
              <a:round/>
              <a:headEnd/>
              <a:tailEnd/>
            </a:ln>
          </p:spPr>
          <p:txBody>
            <a:bodyPr lIns="0" tIns="0" rIns="0" bIns="0"/>
            <a:lstStyle/>
            <a:p>
              <a:pPr fontAlgn="auto">
                <a:spcBef>
                  <a:spcPts val="0"/>
                </a:spcBef>
                <a:spcAft>
                  <a:spcPts val="0"/>
                </a:spcAft>
                <a:defRPr/>
              </a:pPr>
              <a:endParaRPr lang="en-US">
                <a:latin typeface="+mn-lt"/>
                <a:ea typeface="ＭＳ Ｐゴシック"/>
                <a:cs typeface="ＭＳ Ｐゴシック"/>
              </a:endParaRPr>
            </a:p>
          </p:txBody>
        </p:sp>
        <p:sp>
          <p:nvSpPr>
            <p:cNvPr id="85" name="Oval 229"/>
            <p:cNvSpPr>
              <a:spLocks/>
            </p:cNvSpPr>
            <p:nvPr/>
          </p:nvSpPr>
          <p:spPr bwMode="auto">
            <a:xfrm>
              <a:off x="1651527" y="3807015"/>
              <a:ext cx="115882" cy="117433"/>
            </a:xfrm>
            <a:prstGeom prst="ellipse">
              <a:avLst/>
            </a:prstGeom>
            <a:solidFill>
              <a:schemeClr val="bg1">
                <a:lumMod val="65000"/>
              </a:schemeClr>
            </a:solidFill>
            <a:ln w="3175">
              <a:solidFill>
                <a:srgbClr val="6C654D"/>
              </a:solidFill>
              <a:round/>
              <a:headEnd/>
              <a:tailEnd/>
            </a:ln>
          </p:spPr>
          <p:txBody>
            <a:bodyPr lIns="0" tIns="0" rIns="0" bIns="0"/>
            <a:lstStyle/>
            <a:p>
              <a:pPr fontAlgn="auto">
                <a:spcBef>
                  <a:spcPts val="0"/>
                </a:spcBef>
                <a:spcAft>
                  <a:spcPts val="0"/>
                </a:spcAft>
                <a:defRPr/>
              </a:pPr>
              <a:endParaRPr lang="en-US">
                <a:latin typeface="+mn-lt"/>
                <a:ea typeface="ＭＳ Ｐゴシック"/>
                <a:cs typeface="ＭＳ Ｐゴシック"/>
              </a:endParaRPr>
            </a:p>
          </p:txBody>
        </p:sp>
        <p:sp>
          <p:nvSpPr>
            <p:cNvPr id="86" name="Oval 230"/>
            <p:cNvSpPr>
              <a:spLocks/>
            </p:cNvSpPr>
            <p:nvPr/>
          </p:nvSpPr>
          <p:spPr bwMode="auto">
            <a:xfrm>
              <a:off x="1045135" y="4046642"/>
              <a:ext cx="117469" cy="119019"/>
            </a:xfrm>
            <a:prstGeom prst="ellipse">
              <a:avLst/>
            </a:prstGeom>
            <a:solidFill>
              <a:schemeClr val="bg1">
                <a:lumMod val="65000"/>
              </a:schemeClr>
            </a:solidFill>
            <a:ln w="3175">
              <a:solidFill>
                <a:srgbClr val="6C654D"/>
              </a:solidFill>
              <a:round/>
              <a:headEnd/>
              <a:tailEnd/>
            </a:ln>
          </p:spPr>
          <p:txBody>
            <a:bodyPr lIns="0" tIns="0" rIns="0" bIns="0"/>
            <a:lstStyle/>
            <a:p>
              <a:pPr fontAlgn="auto">
                <a:spcBef>
                  <a:spcPts val="0"/>
                </a:spcBef>
                <a:spcAft>
                  <a:spcPts val="0"/>
                </a:spcAft>
                <a:defRPr/>
              </a:pPr>
              <a:endParaRPr lang="en-US">
                <a:latin typeface="+mn-lt"/>
                <a:ea typeface="ＭＳ Ｐゴシック"/>
                <a:cs typeface="ＭＳ Ｐゴシック"/>
              </a:endParaRPr>
            </a:p>
          </p:txBody>
        </p:sp>
        <p:sp>
          <p:nvSpPr>
            <p:cNvPr id="87" name="Oval 231"/>
            <p:cNvSpPr>
              <a:spLocks/>
            </p:cNvSpPr>
            <p:nvPr/>
          </p:nvSpPr>
          <p:spPr bwMode="auto">
            <a:xfrm>
              <a:off x="2037269" y="3161135"/>
              <a:ext cx="117469" cy="117433"/>
            </a:xfrm>
            <a:prstGeom prst="ellipse">
              <a:avLst/>
            </a:prstGeom>
            <a:solidFill>
              <a:schemeClr val="bg1">
                <a:lumMod val="65000"/>
              </a:schemeClr>
            </a:solidFill>
            <a:ln w="3175">
              <a:solidFill>
                <a:srgbClr val="6C654D"/>
              </a:solidFill>
              <a:round/>
              <a:headEnd/>
              <a:tailEnd/>
            </a:ln>
          </p:spPr>
          <p:txBody>
            <a:bodyPr lIns="0" tIns="0" rIns="0" bIns="0"/>
            <a:lstStyle/>
            <a:p>
              <a:pPr fontAlgn="auto">
                <a:spcBef>
                  <a:spcPts val="0"/>
                </a:spcBef>
                <a:spcAft>
                  <a:spcPts val="0"/>
                </a:spcAft>
                <a:defRPr/>
              </a:pPr>
              <a:endParaRPr lang="en-US">
                <a:latin typeface="+mn-lt"/>
                <a:ea typeface="ＭＳ Ｐゴシック"/>
                <a:cs typeface="ＭＳ Ｐゴシック"/>
              </a:endParaRPr>
            </a:p>
          </p:txBody>
        </p:sp>
        <p:sp>
          <p:nvSpPr>
            <p:cNvPr id="88" name="Oval 232"/>
            <p:cNvSpPr>
              <a:spLocks/>
            </p:cNvSpPr>
            <p:nvPr/>
          </p:nvSpPr>
          <p:spPr bwMode="auto">
            <a:xfrm>
              <a:off x="2237283" y="3567389"/>
              <a:ext cx="117469" cy="117433"/>
            </a:xfrm>
            <a:prstGeom prst="ellipse">
              <a:avLst/>
            </a:prstGeom>
            <a:solidFill>
              <a:schemeClr val="bg1">
                <a:lumMod val="65000"/>
              </a:schemeClr>
            </a:solidFill>
            <a:ln w="3175">
              <a:solidFill>
                <a:srgbClr val="6C654D"/>
              </a:solidFill>
              <a:round/>
              <a:headEnd/>
              <a:tailEnd/>
            </a:ln>
          </p:spPr>
          <p:txBody>
            <a:bodyPr lIns="0" tIns="0" rIns="0" bIns="0"/>
            <a:lstStyle/>
            <a:p>
              <a:pPr fontAlgn="auto">
                <a:spcBef>
                  <a:spcPts val="0"/>
                </a:spcBef>
                <a:spcAft>
                  <a:spcPts val="0"/>
                </a:spcAft>
                <a:defRPr/>
              </a:pPr>
              <a:endParaRPr lang="en-US">
                <a:latin typeface="+mn-lt"/>
                <a:ea typeface="ＭＳ Ｐゴシック"/>
                <a:cs typeface="ＭＳ Ｐゴシック"/>
              </a:endParaRPr>
            </a:p>
          </p:txBody>
        </p:sp>
        <p:sp>
          <p:nvSpPr>
            <p:cNvPr id="89" name="Oval 233"/>
            <p:cNvSpPr>
              <a:spLocks/>
            </p:cNvSpPr>
            <p:nvPr/>
          </p:nvSpPr>
          <p:spPr bwMode="auto">
            <a:xfrm>
              <a:off x="2124577" y="3303958"/>
              <a:ext cx="117469" cy="119019"/>
            </a:xfrm>
            <a:prstGeom prst="ellipse">
              <a:avLst/>
            </a:prstGeom>
            <a:solidFill>
              <a:schemeClr val="bg1">
                <a:lumMod val="65000"/>
              </a:schemeClr>
            </a:solidFill>
            <a:ln w="3175">
              <a:solidFill>
                <a:srgbClr val="6C654D"/>
              </a:solidFill>
              <a:round/>
              <a:headEnd/>
              <a:tailEnd/>
            </a:ln>
          </p:spPr>
          <p:txBody>
            <a:bodyPr lIns="0" tIns="0" rIns="0" bIns="0"/>
            <a:lstStyle/>
            <a:p>
              <a:pPr fontAlgn="auto">
                <a:spcBef>
                  <a:spcPts val="0"/>
                </a:spcBef>
                <a:spcAft>
                  <a:spcPts val="0"/>
                </a:spcAft>
                <a:defRPr/>
              </a:pPr>
              <a:endParaRPr lang="en-US">
                <a:latin typeface="+mn-lt"/>
                <a:ea typeface="ＭＳ Ｐゴシック"/>
                <a:cs typeface="ＭＳ Ｐゴシック"/>
              </a:endParaRPr>
            </a:p>
          </p:txBody>
        </p:sp>
        <p:sp>
          <p:nvSpPr>
            <p:cNvPr id="90" name="Oval 234"/>
            <p:cNvSpPr>
              <a:spLocks/>
            </p:cNvSpPr>
            <p:nvPr/>
          </p:nvSpPr>
          <p:spPr bwMode="auto">
            <a:xfrm>
              <a:off x="1467387" y="3764169"/>
              <a:ext cx="117469" cy="117433"/>
            </a:xfrm>
            <a:prstGeom prst="ellipse">
              <a:avLst/>
            </a:prstGeom>
            <a:solidFill>
              <a:schemeClr val="bg1">
                <a:lumMod val="65000"/>
              </a:schemeClr>
            </a:solidFill>
            <a:ln w="3175">
              <a:solidFill>
                <a:srgbClr val="6C654D"/>
              </a:solidFill>
              <a:round/>
              <a:headEnd/>
              <a:tailEnd/>
            </a:ln>
          </p:spPr>
          <p:txBody>
            <a:bodyPr lIns="0" tIns="0" rIns="0" bIns="0"/>
            <a:lstStyle/>
            <a:p>
              <a:pPr fontAlgn="auto">
                <a:spcBef>
                  <a:spcPts val="0"/>
                </a:spcBef>
                <a:spcAft>
                  <a:spcPts val="0"/>
                </a:spcAft>
                <a:defRPr/>
              </a:pPr>
              <a:endParaRPr lang="en-US">
                <a:latin typeface="+mn-lt"/>
                <a:ea typeface="ＭＳ Ｐゴシック"/>
                <a:cs typeface="ＭＳ Ｐゴシック"/>
              </a:endParaRPr>
            </a:p>
          </p:txBody>
        </p:sp>
        <p:sp>
          <p:nvSpPr>
            <p:cNvPr id="91" name="Oval 235"/>
            <p:cNvSpPr>
              <a:spLocks/>
            </p:cNvSpPr>
            <p:nvPr/>
          </p:nvSpPr>
          <p:spPr bwMode="auto">
            <a:xfrm>
              <a:off x="938779" y="3302371"/>
              <a:ext cx="117469" cy="119020"/>
            </a:xfrm>
            <a:prstGeom prst="ellipse">
              <a:avLst/>
            </a:prstGeom>
            <a:solidFill>
              <a:schemeClr val="bg1">
                <a:lumMod val="65000"/>
              </a:schemeClr>
            </a:solidFill>
            <a:ln w="3175">
              <a:solidFill>
                <a:srgbClr val="6C654D"/>
              </a:solidFill>
              <a:round/>
              <a:headEnd/>
              <a:tailEnd/>
            </a:ln>
          </p:spPr>
          <p:txBody>
            <a:bodyPr lIns="0" tIns="0" rIns="0" bIns="0"/>
            <a:lstStyle/>
            <a:p>
              <a:pPr fontAlgn="auto">
                <a:spcBef>
                  <a:spcPts val="0"/>
                </a:spcBef>
                <a:spcAft>
                  <a:spcPts val="0"/>
                </a:spcAft>
                <a:defRPr/>
              </a:pPr>
              <a:endParaRPr lang="en-US">
                <a:latin typeface="+mn-lt"/>
                <a:ea typeface="ＭＳ Ｐゴシック"/>
                <a:cs typeface="ＭＳ Ｐゴシック"/>
              </a:endParaRPr>
            </a:p>
          </p:txBody>
        </p:sp>
        <p:sp>
          <p:nvSpPr>
            <p:cNvPr id="92" name="Oval 236"/>
            <p:cNvSpPr>
              <a:spLocks/>
            </p:cNvSpPr>
            <p:nvPr/>
          </p:nvSpPr>
          <p:spPr bwMode="auto">
            <a:xfrm>
              <a:off x="2038856" y="3819711"/>
              <a:ext cx="117469" cy="117433"/>
            </a:xfrm>
            <a:prstGeom prst="ellipse">
              <a:avLst/>
            </a:prstGeom>
            <a:solidFill>
              <a:schemeClr val="bg1">
                <a:lumMod val="65000"/>
              </a:schemeClr>
            </a:solidFill>
            <a:ln w="3175">
              <a:solidFill>
                <a:srgbClr val="6C654D"/>
              </a:solidFill>
              <a:round/>
              <a:headEnd/>
              <a:tailEnd/>
            </a:ln>
          </p:spPr>
          <p:txBody>
            <a:bodyPr lIns="0" tIns="0" rIns="0" bIns="0"/>
            <a:lstStyle/>
            <a:p>
              <a:pPr fontAlgn="auto">
                <a:spcBef>
                  <a:spcPts val="0"/>
                </a:spcBef>
                <a:spcAft>
                  <a:spcPts val="0"/>
                </a:spcAft>
                <a:defRPr/>
              </a:pPr>
              <a:endParaRPr lang="en-US">
                <a:latin typeface="+mn-lt"/>
                <a:ea typeface="ＭＳ Ｐゴシック"/>
                <a:cs typeface="ＭＳ Ｐゴシック"/>
              </a:endParaRPr>
            </a:p>
          </p:txBody>
        </p:sp>
        <p:sp>
          <p:nvSpPr>
            <p:cNvPr id="93" name="Oval 237"/>
            <p:cNvSpPr>
              <a:spLocks/>
            </p:cNvSpPr>
            <p:nvPr/>
          </p:nvSpPr>
          <p:spPr bwMode="auto">
            <a:xfrm>
              <a:off x="1815031" y="4197400"/>
              <a:ext cx="117469" cy="117433"/>
            </a:xfrm>
            <a:prstGeom prst="ellipse">
              <a:avLst/>
            </a:prstGeom>
            <a:solidFill>
              <a:schemeClr val="bg1">
                <a:lumMod val="65000"/>
              </a:schemeClr>
            </a:solidFill>
            <a:ln w="3175">
              <a:solidFill>
                <a:srgbClr val="6C654D"/>
              </a:solidFill>
              <a:round/>
              <a:headEnd/>
              <a:tailEnd/>
            </a:ln>
          </p:spPr>
          <p:txBody>
            <a:bodyPr lIns="0" tIns="0" rIns="0" bIns="0"/>
            <a:lstStyle/>
            <a:p>
              <a:pPr fontAlgn="auto">
                <a:spcBef>
                  <a:spcPts val="0"/>
                </a:spcBef>
                <a:spcAft>
                  <a:spcPts val="0"/>
                </a:spcAft>
                <a:defRPr/>
              </a:pPr>
              <a:endParaRPr lang="en-US">
                <a:latin typeface="+mn-lt"/>
                <a:ea typeface="ＭＳ Ｐゴシック"/>
                <a:cs typeface="ＭＳ Ｐゴシック"/>
              </a:endParaRPr>
            </a:p>
          </p:txBody>
        </p:sp>
        <p:sp>
          <p:nvSpPr>
            <p:cNvPr id="94" name="Oval 238"/>
            <p:cNvSpPr>
              <a:spLocks/>
            </p:cNvSpPr>
            <p:nvPr/>
          </p:nvSpPr>
          <p:spPr bwMode="auto">
            <a:xfrm>
              <a:off x="1467387" y="4054577"/>
              <a:ext cx="117469" cy="117433"/>
            </a:xfrm>
            <a:prstGeom prst="ellipse">
              <a:avLst/>
            </a:prstGeom>
            <a:solidFill>
              <a:schemeClr val="bg1">
                <a:lumMod val="65000"/>
              </a:schemeClr>
            </a:solidFill>
            <a:ln w="3175">
              <a:solidFill>
                <a:srgbClr val="6C654D"/>
              </a:solidFill>
              <a:round/>
              <a:headEnd/>
              <a:tailEnd/>
            </a:ln>
          </p:spPr>
          <p:txBody>
            <a:bodyPr lIns="0" tIns="0" rIns="0" bIns="0"/>
            <a:lstStyle/>
            <a:p>
              <a:pPr fontAlgn="auto">
                <a:spcBef>
                  <a:spcPts val="0"/>
                </a:spcBef>
                <a:spcAft>
                  <a:spcPts val="0"/>
                </a:spcAft>
                <a:defRPr/>
              </a:pPr>
              <a:endParaRPr lang="en-US">
                <a:latin typeface="+mn-lt"/>
                <a:ea typeface="ＭＳ Ｐゴシック"/>
                <a:cs typeface="ＭＳ Ｐゴシック"/>
              </a:endParaRPr>
            </a:p>
          </p:txBody>
        </p:sp>
        <p:sp>
          <p:nvSpPr>
            <p:cNvPr id="95" name="Oval 239"/>
            <p:cNvSpPr>
              <a:spLocks/>
            </p:cNvSpPr>
            <p:nvPr/>
          </p:nvSpPr>
          <p:spPr bwMode="auto">
            <a:xfrm>
              <a:off x="2038856" y="4110120"/>
              <a:ext cx="117469" cy="117433"/>
            </a:xfrm>
            <a:prstGeom prst="ellipse">
              <a:avLst/>
            </a:prstGeom>
            <a:solidFill>
              <a:schemeClr val="bg1">
                <a:lumMod val="65000"/>
              </a:schemeClr>
            </a:solidFill>
            <a:ln w="3175">
              <a:solidFill>
                <a:srgbClr val="6C654D"/>
              </a:solidFill>
              <a:round/>
              <a:headEnd/>
              <a:tailEnd/>
            </a:ln>
          </p:spPr>
          <p:txBody>
            <a:bodyPr lIns="0" tIns="0" rIns="0" bIns="0"/>
            <a:lstStyle/>
            <a:p>
              <a:pPr fontAlgn="auto">
                <a:spcBef>
                  <a:spcPts val="0"/>
                </a:spcBef>
                <a:spcAft>
                  <a:spcPts val="0"/>
                </a:spcAft>
                <a:defRPr/>
              </a:pPr>
              <a:endParaRPr lang="en-US">
                <a:latin typeface="+mn-lt"/>
                <a:ea typeface="ＭＳ Ｐゴシック"/>
                <a:cs typeface="ＭＳ Ｐゴシック"/>
              </a:endParaRPr>
            </a:p>
          </p:txBody>
        </p:sp>
        <p:sp>
          <p:nvSpPr>
            <p:cNvPr id="96" name="Oval 240"/>
            <p:cNvSpPr>
              <a:spLocks/>
            </p:cNvSpPr>
            <p:nvPr/>
          </p:nvSpPr>
          <p:spPr bwMode="auto">
            <a:xfrm>
              <a:off x="1229275" y="3829232"/>
              <a:ext cx="117469" cy="115846"/>
            </a:xfrm>
            <a:prstGeom prst="ellipse">
              <a:avLst/>
            </a:prstGeom>
            <a:solidFill>
              <a:schemeClr val="bg1">
                <a:lumMod val="65000"/>
              </a:schemeClr>
            </a:solidFill>
            <a:ln w="3175">
              <a:solidFill>
                <a:srgbClr val="6C654D"/>
              </a:solidFill>
              <a:round/>
              <a:headEnd/>
              <a:tailEnd/>
            </a:ln>
          </p:spPr>
          <p:txBody>
            <a:bodyPr lIns="0" tIns="0" rIns="0" bIns="0"/>
            <a:lstStyle/>
            <a:p>
              <a:pPr fontAlgn="auto">
                <a:spcBef>
                  <a:spcPts val="0"/>
                </a:spcBef>
                <a:spcAft>
                  <a:spcPts val="0"/>
                </a:spcAft>
                <a:defRPr/>
              </a:pPr>
              <a:endParaRPr lang="en-US">
                <a:latin typeface="+mn-lt"/>
                <a:ea typeface="ＭＳ Ｐゴシック"/>
                <a:cs typeface="ＭＳ Ｐゴシック"/>
              </a:endParaRPr>
            </a:p>
          </p:txBody>
        </p:sp>
        <p:sp>
          <p:nvSpPr>
            <p:cNvPr id="97" name="Oval 241"/>
            <p:cNvSpPr>
              <a:spLocks/>
            </p:cNvSpPr>
            <p:nvPr/>
          </p:nvSpPr>
          <p:spPr bwMode="auto">
            <a:xfrm>
              <a:off x="1348332" y="3351566"/>
              <a:ext cx="119056" cy="119019"/>
            </a:xfrm>
            <a:prstGeom prst="ellipse">
              <a:avLst/>
            </a:prstGeom>
            <a:solidFill>
              <a:schemeClr val="bg1">
                <a:lumMod val="65000"/>
              </a:schemeClr>
            </a:solidFill>
            <a:ln w="3175">
              <a:solidFill>
                <a:srgbClr val="6C654D"/>
              </a:solidFill>
              <a:round/>
              <a:headEnd/>
              <a:tailEnd/>
            </a:ln>
          </p:spPr>
          <p:txBody>
            <a:bodyPr lIns="0" tIns="0" rIns="0" bIns="0"/>
            <a:lstStyle/>
            <a:p>
              <a:pPr fontAlgn="auto">
                <a:spcBef>
                  <a:spcPts val="0"/>
                </a:spcBef>
                <a:spcAft>
                  <a:spcPts val="0"/>
                </a:spcAft>
                <a:defRPr/>
              </a:pPr>
              <a:endParaRPr lang="en-US">
                <a:latin typeface="+mn-lt"/>
                <a:ea typeface="ＭＳ Ｐゴシック"/>
                <a:cs typeface="ＭＳ Ｐゴシック"/>
              </a:endParaRPr>
            </a:p>
          </p:txBody>
        </p:sp>
        <p:sp>
          <p:nvSpPr>
            <p:cNvPr id="98" name="Oval 242"/>
            <p:cNvSpPr>
              <a:spLocks/>
            </p:cNvSpPr>
            <p:nvPr/>
          </p:nvSpPr>
          <p:spPr bwMode="auto">
            <a:xfrm>
              <a:off x="1619779" y="2880247"/>
              <a:ext cx="117469" cy="117433"/>
            </a:xfrm>
            <a:prstGeom prst="ellipse">
              <a:avLst/>
            </a:prstGeom>
            <a:solidFill>
              <a:schemeClr val="bg1">
                <a:lumMod val="65000"/>
              </a:schemeClr>
            </a:solidFill>
            <a:ln w="3175">
              <a:solidFill>
                <a:srgbClr val="6C654D"/>
              </a:solidFill>
              <a:round/>
              <a:headEnd/>
              <a:tailEnd/>
            </a:ln>
          </p:spPr>
          <p:txBody>
            <a:bodyPr lIns="0" tIns="0" rIns="0" bIns="0"/>
            <a:lstStyle/>
            <a:p>
              <a:pPr fontAlgn="auto">
                <a:spcBef>
                  <a:spcPts val="0"/>
                </a:spcBef>
                <a:spcAft>
                  <a:spcPts val="0"/>
                </a:spcAft>
                <a:defRPr/>
              </a:pPr>
              <a:endParaRPr lang="en-US">
                <a:latin typeface="+mn-lt"/>
                <a:ea typeface="ＭＳ Ｐゴシック"/>
                <a:cs typeface="ＭＳ Ｐゴシック"/>
              </a:endParaRPr>
            </a:p>
          </p:txBody>
        </p:sp>
        <p:sp>
          <p:nvSpPr>
            <p:cNvPr id="99" name="Oval 319"/>
            <p:cNvSpPr>
              <a:spLocks/>
            </p:cNvSpPr>
            <p:nvPr/>
          </p:nvSpPr>
          <p:spPr bwMode="auto">
            <a:xfrm>
              <a:off x="1181653" y="2956420"/>
              <a:ext cx="115882" cy="119020"/>
            </a:xfrm>
            <a:prstGeom prst="ellipse">
              <a:avLst/>
            </a:prstGeom>
            <a:solidFill>
              <a:schemeClr val="bg1">
                <a:lumMod val="65000"/>
              </a:schemeClr>
            </a:solidFill>
            <a:ln w="3175">
              <a:solidFill>
                <a:srgbClr val="6C654D"/>
              </a:solidFill>
              <a:round/>
              <a:headEnd/>
              <a:tailEnd/>
            </a:ln>
          </p:spPr>
          <p:txBody>
            <a:bodyPr lIns="0" tIns="0" rIns="0" bIns="0"/>
            <a:lstStyle/>
            <a:p>
              <a:pPr fontAlgn="auto">
                <a:spcBef>
                  <a:spcPts val="0"/>
                </a:spcBef>
                <a:spcAft>
                  <a:spcPts val="0"/>
                </a:spcAft>
                <a:defRPr/>
              </a:pPr>
              <a:endParaRPr lang="en-US">
                <a:latin typeface="+mn-lt"/>
                <a:ea typeface="ＭＳ Ｐゴシック"/>
                <a:cs typeface="ＭＳ Ｐゴシック"/>
              </a:endParaRPr>
            </a:p>
          </p:txBody>
        </p:sp>
        <p:sp>
          <p:nvSpPr>
            <p:cNvPr id="100" name="Oval 320"/>
            <p:cNvSpPr>
              <a:spLocks/>
            </p:cNvSpPr>
            <p:nvPr/>
          </p:nvSpPr>
          <p:spPr bwMode="auto">
            <a:xfrm>
              <a:off x="776863" y="3546758"/>
              <a:ext cx="119056" cy="117433"/>
            </a:xfrm>
            <a:prstGeom prst="ellipse">
              <a:avLst/>
            </a:prstGeom>
            <a:solidFill>
              <a:schemeClr val="bg1">
                <a:lumMod val="65000"/>
              </a:schemeClr>
            </a:solidFill>
            <a:ln w="3175">
              <a:solidFill>
                <a:srgbClr val="6C654D"/>
              </a:solidFill>
              <a:round/>
              <a:headEnd/>
              <a:tailEnd/>
            </a:ln>
          </p:spPr>
          <p:txBody>
            <a:bodyPr lIns="0" tIns="0" rIns="0" bIns="0"/>
            <a:lstStyle/>
            <a:p>
              <a:pPr fontAlgn="auto">
                <a:spcBef>
                  <a:spcPts val="0"/>
                </a:spcBef>
                <a:spcAft>
                  <a:spcPts val="0"/>
                </a:spcAft>
                <a:defRPr/>
              </a:pPr>
              <a:endParaRPr lang="en-US">
                <a:latin typeface="+mn-lt"/>
                <a:ea typeface="ＭＳ Ｐゴシック"/>
                <a:cs typeface="ＭＳ Ｐゴシック"/>
              </a:endParaRPr>
            </a:p>
          </p:txBody>
        </p:sp>
        <p:sp>
          <p:nvSpPr>
            <p:cNvPr id="101" name="Oval 321"/>
            <p:cNvSpPr>
              <a:spLocks/>
            </p:cNvSpPr>
            <p:nvPr/>
          </p:nvSpPr>
          <p:spPr bwMode="auto">
            <a:xfrm>
              <a:off x="1121331" y="3200807"/>
              <a:ext cx="119057" cy="115846"/>
            </a:xfrm>
            <a:prstGeom prst="ellipse">
              <a:avLst/>
            </a:prstGeom>
            <a:solidFill>
              <a:schemeClr val="bg1">
                <a:lumMod val="65000"/>
              </a:schemeClr>
            </a:solidFill>
            <a:ln w="3175">
              <a:solidFill>
                <a:srgbClr val="6C654D"/>
              </a:solidFill>
              <a:round/>
              <a:headEnd/>
              <a:tailEnd/>
            </a:ln>
          </p:spPr>
          <p:txBody>
            <a:bodyPr lIns="0" tIns="0" rIns="0" bIns="0"/>
            <a:lstStyle/>
            <a:p>
              <a:pPr fontAlgn="auto">
                <a:spcBef>
                  <a:spcPts val="0"/>
                </a:spcBef>
                <a:spcAft>
                  <a:spcPts val="0"/>
                </a:spcAft>
                <a:defRPr/>
              </a:pPr>
              <a:endParaRPr lang="en-US">
                <a:latin typeface="+mn-lt"/>
                <a:ea typeface="ＭＳ Ｐゴシック"/>
                <a:cs typeface="ＭＳ Ｐゴシック"/>
              </a:endParaRPr>
            </a:p>
          </p:txBody>
        </p:sp>
        <p:sp>
          <p:nvSpPr>
            <p:cNvPr id="102" name="Oval 322"/>
            <p:cNvSpPr>
              <a:spLocks/>
            </p:cNvSpPr>
            <p:nvPr/>
          </p:nvSpPr>
          <p:spPr bwMode="auto">
            <a:xfrm>
              <a:off x="870520" y="3734016"/>
              <a:ext cx="117469" cy="117433"/>
            </a:xfrm>
            <a:prstGeom prst="ellipse">
              <a:avLst/>
            </a:prstGeom>
            <a:solidFill>
              <a:schemeClr val="bg1">
                <a:lumMod val="65000"/>
              </a:schemeClr>
            </a:solidFill>
            <a:ln w="3175">
              <a:solidFill>
                <a:srgbClr val="6C654D"/>
              </a:solidFill>
              <a:round/>
              <a:headEnd/>
              <a:tailEnd/>
            </a:ln>
          </p:spPr>
          <p:txBody>
            <a:bodyPr lIns="0" tIns="0" rIns="0" bIns="0"/>
            <a:lstStyle/>
            <a:p>
              <a:pPr fontAlgn="auto">
                <a:spcBef>
                  <a:spcPts val="0"/>
                </a:spcBef>
                <a:spcAft>
                  <a:spcPts val="0"/>
                </a:spcAft>
                <a:defRPr/>
              </a:pPr>
              <a:endParaRPr lang="en-US">
                <a:latin typeface="+mn-lt"/>
                <a:ea typeface="ＭＳ Ｐゴシック"/>
                <a:cs typeface="ＭＳ Ｐゴシック"/>
              </a:endParaRPr>
            </a:p>
          </p:txBody>
        </p:sp>
        <p:sp>
          <p:nvSpPr>
            <p:cNvPr id="103" name="Oval 323"/>
            <p:cNvSpPr>
              <a:spLocks/>
            </p:cNvSpPr>
            <p:nvPr/>
          </p:nvSpPr>
          <p:spPr bwMode="auto">
            <a:xfrm>
              <a:off x="1207052" y="4173597"/>
              <a:ext cx="117469" cy="117433"/>
            </a:xfrm>
            <a:prstGeom prst="ellipse">
              <a:avLst/>
            </a:prstGeom>
            <a:solidFill>
              <a:schemeClr val="bg1">
                <a:lumMod val="65000"/>
              </a:schemeClr>
            </a:solidFill>
            <a:ln w="3175">
              <a:solidFill>
                <a:srgbClr val="6C654D"/>
              </a:solidFill>
              <a:round/>
              <a:headEnd/>
              <a:tailEnd/>
            </a:ln>
          </p:spPr>
          <p:txBody>
            <a:bodyPr lIns="0" tIns="0" rIns="0" bIns="0"/>
            <a:lstStyle/>
            <a:p>
              <a:pPr fontAlgn="auto">
                <a:spcBef>
                  <a:spcPts val="0"/>
                </a:spcBef>
                <a:spcAft>
                  <a:spcPts val="0"/>
                </a:spcAft>
                <a:defRPr/>
              </a:pPr>
              <a:endParaRPr lang="en-US">
                <a:latin typeface="+mn-lt"/>
                <a:ea typeface="ＭＳ Ｐゴシック"/>
                <a:cs typeface="ＭＳ Ｐゴシック"/>
              </a:endParaRPr>
            </a:p>
          </p:txBody>
        </p:sp>
        <p:sp>
          <p:nvSpPr>
            <p:cNvPr id="104" name="Oval 324"/>
            <p:cNvSpPr>
              <a:spLocks/>
            </p:cNvSpPr>
            <p:nvPr/>
          </p:nvSpPr>
          <p:spPr bwMode="auto">
            <a:xfrm>
              <a:off x="1467387" y="4238661"/>
              <a:ext cx="117469" cy="117433"/>
            </a:xfrm>
            <a:prstGeom prst="ellipse">
              <a:avLst/>
            </a:prstGeom>
            <a:solidFill>
              <a:schemeClr val="bg1">
                <a:lumMod val="65000"/>
              </a:schemeClr>
            </a:solidFill>
            <a:ln w="3175">
              <a:solidFill>
                <a:srgbClr val="6C654D"/>
              </a:solidFill>
              <a:round/>
              <a:headEnd/>
              <a:tailEnd/>
            </a:ln>
          </p:spPr>
          <p:txBody>
            <a:bodyPr lIns="0" tIns="0" rIns="0" bIns="0"/>
            <a:lstStyle/>
            <a:p>
              <a:pPr fontAlgn="auto">
                <a:spcBef>
                  <a:spcPts val="0"/>
                </a:spcBef>
                <a:spcAft>
                  <a:spcPts val="0"/>
                </a:spcAft>
                <a:defRPr/>
              </a:pPr>
              <a:endParaRPr lang="en-US">
                <a:latin typeface="+mn-lt"/>
                <a:ea typeface="ＭＳ Ｐゴシック"/>
                <a:cs typeface="ＭＳ Ｐゴシック"/>
              </a:endParaRPr>
            </a:p>
          </p:txBody>
        </p:sp>
        <p:sp>
          <p:nvSpPr>
            <p:cNvPr id="105" name="Oval 325"/>
            <p:cNvSpPr>
              <a:spLocks/>
            </p:cNvSpPr>
            <p:nvPr/>
          </p:nvSpPr>
          <p:spPr bwMode="auto">
            <a:xfrm>
              <a:off x="1154667" y="3396000"/>
              <a:ext cx="119056" cy="117433"/>
            </a:xfrm>
            <a:prstGeom prst="ellipse">
              <a:avLst/>
            </a:prstGeom>
            <a:solidFill>
              <a:schemeClr val="bg1">
                <a:lumMod val="65000"/>
              </a:schemeClr>
            </a:solidFill>
            <a:ln w="3175">
              <a:solidFill>
                <a:srgbClr val="6C654D"/>
              </a:solidFill>
              <a:round/>
              <a:headEnd/>
              <a:tailEnd/>
            </a:ln>
          </p:spPr>
          <p:txBody>
            <a:bodyPr lIns="0" tIns="0" rIns="0" bIns="0"/>
            <a:lstStyle/>
            <a:p>
              <a:pPr fontAlgn="auto">
                <a:spcBef>
                  <a:spcPts val="0"/>
                </a:spcBef>
                <a:spcAft>
                  <a:spcPts val="0"/>
                </a:spcAft>
                <a:defRPr/>
              </a:pPr>
              <a:endParaRPr lang="en-US">
                <a:latin typeface="+mn-lt"/>
                <a:ea typeface="ＭＳ Ｐゴシック"/>
                <a:cs typeface="ＭＳ Ｐゴシック"/>
              </a:endParaRPr>
            </a:p>
          </p:txBody>
        </p:sp>
        <p:sp>
          <p:nvSpPr>
            <p:cNvPr id="106" name="Oval 326"/>
            <p:cNvSpPr>
              <a:spLocks/>
            </p:cNvSpPr>
            <p:nvPr/>
          </p:nvSpPr>
          <p:spPr bwMode="auto">
            <a:xfrm>
              <a:off x="1642003" y="4111706"/>
              <a:ext cx="117469" cy="117433"/>
            </a:xfrm>
            <a:prstGeom prst="ellipse">
              <a:avLst/>
            </a:prstGeom>
            <a:solidFill>
              <a:schemeClr val="bg1">
                <a:lumMod val="65000"/>
              </a:schemeClr>
            </a:solidFill>
            <a:ln w="3175">
              <a:solidFill>
                <a:srgbClr val="6C654D"/>
              </a:solidFill>
              <a:round/>
              <a:headEnd/>
              <a:tailEnd/>
            </a:ln>
          </p:spPr>
          <p:txBody>
            <a:bodyPr lIns="0" tIns="0" rIns="0" bIns="0"/>
            <a:lstStyle/>
            <a:p>
              <a:pPr fontAlgn="auto">
                <a:spcBef>
                  <a:spcPts val="0"/>
                </a:spcBef>
                <a:spcAft>
                  <a:spcPts val="0"/>
                </a:spcAft>
                <a:defRPr/>
              </a:pPr>
              <a:endParaRPr lang="en-US">
                <a:latin typeface="+mn-lt"/>
                <a:ea typeface="ＭＳ Ｐゴシック"/>
                <a:cs typeface="ＭＳ Ｐゴシック"/>
              </a:endParaRPr>
            </a:p>
          </p:txBody>
        </p:sp>
        <p:sp>
          <p:nvSpPr>
            <p:cNvPr id="107" name="Oval 327"/>
            <p:cNvSpPr>
              <a:spLocks/>
            </p:cNvSpPr>
            <p:nvPr/>
          </p:nvSpPr>
          <p:spPr bwMode="auto">
            <a:xfrm>
              <a:off x="1348332" y="2859618"/>
              <a:ext cx="119056" cy="117433"/>
            </a:xfrm>
            <a:prstGeom prst="ellipse">
              <a:avLst/>
            </a:prstGeom>
            <a:solidFill>
              <a:schemeClr val="bg1">
                <a:lumMod val="65000"/>
              </a:schemeClr>
            </a:solidFill>
            <a:ln w="3175">
              <a:solidFill>
                <a:srgbClr val="6C654D"/>
              </a:solidFill>
              <a:round/>
              <a:headEnd/>
              <a:tailEnd/>
            </a:ln>
          </p:spPr>
          <p:txBody>
            <a:bodyPr lIns="0" tIns="0" rIns="0" bIns="0"/>
            <a:lstStyle/>
            <a:p>
              <a:pPr fontAlgn="auto">
                <a:spcBef>
                  <a:spcPts val="0"/>
                </a:spcBef>
                <a:spcAft>
                  <a:spcPts val="0"/>
                </a:spcAft>
                <a:defRPr/>
              </a:pPr>
              <a:endParaRPr lang="en-US">
                <a:latin typeface="+mn-lt"/>
                <a:ea typeface="ＭＳ Ｐゴシック"/>
                <a:cs typeface="ＭＳ Ｐゴシック"/>
              </a:endParaRPr>
            </a:p>
          </p:txBody>
        </p:sp>
        <p:sp>
          <p:nvSpPr>
            <p:cNvPr id="108" name="Oval 227"/>
            <p:cNvSpPr>
              <a:spLocks/>
            </p:cNvSpPr>
            <p:nvPr/>
          </p:nvSpPr>
          <p:spPr bwMode="auto">
            <a:xfrm>
              <a:off x="1626129" y="3483281"/>
              <a:ext cx="119057" cy="117433"/>
            </a:xfrm>
            <a:prstGeom prst="ellipse">
              <a:avLst/>
            </a:prstGeom>
            <a:solidFill>
              <a:schemeClr val="bg1">
                <a:lumMod val="65000"/>
              </a:schemeClr>
            </a:solidFill>
            <a:ln w="3175">
              <a:solidFill>
                <a:srgbClr val="6C654D"/>
              </a:solidFill>
              <a:round/>
              <a:headEnd/>
              <a:tailEnd/>
            </a:ln>
          </p:spPr>
          <p:txBody>
            <a:bodyPr lIns="0" tIns="0" rIns="0" bIns="0"/>
            <a:lstStyle/>
            <a:p>
              <a:pPr fontAlgn="auto">
                <a:spcBef>
                  <a:spcPts val="0"/>
                </a:spcBef>
                <a:spcAft>
                  <a:spcPts val="0"/>
                </a:spcAft>
                <a:defRPr/>
              </a:pPr>
              <a:endParaRPr lang="en-US">
                <a:latin typeface="+mn-lt"/>
                <a:ea typeface="ＭＳ Ｐゴシック"/>
                <a:cs typeface="ＭＳ Ｐゴシック"/>
              </a:endParaRPr>
            </a:p>
          </p:txBody>
        </p:sp>
        <p:sp>
          <p:nvSpPr>
            <p:cNvPr id="109" name="Oval 231"/>
            <p:cNvSpPr>
              <a:spLocks/>
            </p:cNvSpPr>
            <p:nvPr/>
          </p:nvSpPr>
          <p:spPr bwMode="auto">
            <a:xfrm>
              <a:off x="1988059" y="3442021"/>
              <a:ext cx="117469" cy="117433"/>
            </a:xfrm>
            <a:prstGeom prst="ellipse">
              <a:avLst/>
            </a:prstGeom>
            <a:solidFill>
              <a:schemeClr val="bg1">
                <a:lumMod val="65000"/>
              </a:schemeClr>
            </a:solidFill>
            <a:ln w="3175">
              <a:solidFill>
                <a:srgbClr val="6C654D"/>
              </a:solidFill>
              <a:round/>
              <a:headEnd/>
              <a:tailEnd/>
            </a:ln>
          </p:spPr>
          <p:txBody>
            <a:bodyPr lIns="0" tIns="0" rIns="0" bIns="0"/>
            <a:lstStyle/>
            <a:p>
              <a:pPr fontAlgn="auto">
                <a:spcBef>
                  <a:spcPts val="0"/>
                </a:spcBef>
                <a:spcAft>
                  <a:spcPts val="0"/>
                </a:spcAft>
                <a:defRPr/>
              </a:pPr>
              <a:endParaRPr lang="en-US">
                <a:latin typeface="+mn-lt"/>
                <a:ea typeface="ＭＳ Ｐゴシック"/>
                <a:cs typeface="ＭＳ Ｐゴシック"/>
              </a:endParaRPr>
            </a:p>
          </p:txBody>
        </p:sp>
        <p:sp>
          <p:nvSpPr>
            <p:cNvPr id="110" name="Oval 233"/>
            <p:cNvSpPr>
              <a:spLocks/>
            </p:cNvSpPr>
            <p:nvPr/>
          </p:nvSpPr>
          <p:spPr bwMode="auto">
            <a:xfrm>
              <a:off x="2075367" y="3584845"/>
              <a:ext cx="119056" cy="117433"/>
            </a:xfrm>
            <a:prstGeom prst="ellipse">
              <a:avLst/>
            </a:prstGeom>
            <a:solidFill>
              <a:schemeClr val="bg1">
                <a:lumMod val="65000"/>
              </a:schemeClr>
            </a:solidFill>
            <a:ln w="3175">
              <a:solidFill>
                <a:srgbClr val="6C654D"/>
              </a:solidFill>
              <a:round/>
              <a:headEnd/>
              <a:tailEnd/>
            </a:ln>
          </p:spPr>
          <p:txBody>
            <a:bodyPr lIns="0" tIns="0" rIns="0" bIns="0"/>
            <a:lstStyle/>
            <a:p>
              <a:pPr fontAlgn="auto">
                <a:spcBef>
                  <a:spcPts val="0"/>
                </a:spcBef>
                <a:spcAft>
                  <a:spcPts val="0"/>
                </a:spcAft>
                <a:defRPr/>
              </a:pPr>
              <a:endParaRPr lang="en-US">
                <a:latin typeface="+mn-lt"/>
                <a:ea typeface="ＭＳ Ｐゴシック"/>
                <a:cs typeface="ＭＳ Ｐゴシック"/>
              </a:endParaRPr>
            </a:p>
          </p:txBody>
        </p:sp>
        <p:sp>
          <p:nvSpPr>
            <p:cNvPr id="111" name="Oval 231"/>
            <p:cNvSpPr>
              <a:spLocks/>
            </p:cNvSpPr>
            <p:nvPr/>
          </p:nvSpPr>
          <p:spPr bwMode="auto">
            <a:xfrm>
              <a:off x="1610255" y="3237307"/>
              <a:ext cx="119057" cy="119019"/>
            </a:xfrm>
            <a:prstGeom prst="ellipse">
              <a:avLst/>
            </a:prstGeom>
            <a:solidFill>
              <a:schemeClr val="bg1">
                <a:lumMod val="65000"/>
              </a:schemeClr>
            </a:solidFill>
            <a:ln w="3175">
              <a:solidFill>
                <a:srgbClr val="6C654D"/>
              </a:solidFill>
              <a:round/>
              <a:headEnd/>
              <a:tailEnd/>
            </a:ln>
          </p:spPr>
          <p:txBody>
            <a:bodyPr lIns="0" tIns="0" rIns="0" bIns="0"/>
            <a:lstStyle/>
            <a:p>
              <a:pPr fontAlgn="auto">
                <a:spcBef>
                  <a:spcPts val="0"/>
                </a:spcBef>
                <a:spcAft>
                  <a:spcPts val="0"/>
                </a:spcAft>
                <a:defRPr/>
              </a:pPr>
              <a:endParaRPr lang="en-US">
                <a:latin typeface="+mn-lt"/>
                <a:ea typeface="ＭＳ Ｐゴシック"/>
                <a:cs typeface="ＭＳ Ｐゴシック"/>
              </a:endParaRPr>
            </a:p>
          </p:txBody>
        </p:sp>
        <p:sp>
          <p:nvSpPr>
            <p:cNvPr id="112" name="Oval 223"/>
            <p:cNvSpPr>
              <a:spLocks/>
            </p:cNvSpPr>
            <p:nvPr/>
          </p:nvSpPr>
          <p:spPr bwMode="auto">
            <a:xfrm>
              <a:off x="2203947" y="3077027"/>
              <a:ext cx="117469" cy="119020"/>
            </a:xfrm>
            <a:prstGeom prst="ellipse">
              <a:avLst/>
            </a:prstGeom>
            <a:solidFill>
              <a:schemeClr val="bg1">
                <a:lumMod val="65000"/>
              </a:schemeClr>
            </a:solidFill>
            <a:ln w="3175">
              <a:solidFill>
                <a:srgbClr val="6C654D"/>
              </a:solidFill>
              <a:round/>
              <a:headEnd/>
              <a:tailEnd/>
            </a:ln>
          </p:spPr>
          <p:txBody>
            <a:bodyPr lIns="0" tIns="0" rIns="0" bIns="0"/>
            <a:lstStyle/>
            <a:p>
              <a:pPr fontAlgn="auto">
                <a:spcBef>
                  <a:spcPts val="0"/>
                </a:spcBef>
                <a:spcAft>
                  <a:spcPts val="0"/>
                </a:spcAft>
                <a:defRPr/>
              </a:pPr>
              <a:endParaRPr lang="en-US">
                <a:latin typeface="+mn-lt"/>
                <a:ea typeface="ＭＳ Ｐゴシック"/>
                <a:cs typeface="ＭＳ Ｐゴシック"/>
              </a:endParaRPr>
            </a:p>
          </p:txBody>
        </p:sp>
        <p:sp>
          <p:nvSpPr>
            <p:cNvPr id="113" name="Oval 224"/>
            <p:cNvSpPr>
              <a:spLocks/>
            </p:cNvSpPr>
            <p:nvPr/>
          </p:nvSpPr>
          <p:spPr bwMode="auto">
            <a:xfrm>
              <a:off x="1902339" y="3959361"/>
              <a:ext cx="117469" cy="117433"/>
            </a:xfrm>
            <a:prstGeom prst="ellipse">
              <a:avLst/>
            </a:prstGeom>
            <a:solidFill>
              <a:schemeClr val="bg1">
                <a:lumMod val="65000"/>
              </a:schemeClr>
            </a:solidFill>
            <a:ln w="3175">
              <a:solidFill>
                <a:srgbClr val="6C654D"/>
              </a:solidFill>
              <a:round/>
              <a:headEnd/>
              <a:tailEnd/>
            </a:ln>
          </p:spPr>
          <p:txBody>
            <a:bodyPr lIns="0" tIns="0" rIns="0" bIns="0"/>
            <a:lstStyle/>
            <a:p>
              <a:pPr fontAlgn="auto">
                <a:spcBef>
                  <a:spcPts val="0"/>
                </a:spcBef>
                <a:spcAft>
                  <a:spcPts val="0"/>
                </a:spcAft>
                <a:defRPr/>
              </a:pPr>
              <a:endParaRPr lang="en-US">
                <a:latin typeface="+mn-lt"/>
                <a:ea typeface="ＭＳ Ｐゴシック"/>
                <a:cs typeface="ＭＳ Ｐゴシック"/>
              </a:endParaRPr>
            </a:p>
          </p:txBody>
        </p:sp>
        <p:sp>
          <p:nvSpPr>
            <p:cNvPr id="114" name="Oval 225"/>
            <p:cNvSpPr>
              <a:spLocks/>
            </p:cNvSpPr>
            <p:nvPr/>
          </p:nvSpPr>
          <p:spPr bwMode="auto">
            <a:xfrm>
              <a:off x="1084821" y="3697517"/>
              <a:ext cx="119056" cy="117433"/>
            </a:xfrm>
            <a:prstGeom prst="ellipse">
              <a:avLst/>
            </a:prstGeom>
            <a:solidFill>
              <a:schemeClr val="bg1">
                <a:lumMod val="65000"/>
              </a:schemeClr>
            </a:solidFill>
            <a:ln w="3175">
              <a:solidFill>
                <a:srgbClr val="6C654D"/>
              </a:solidFill>
              <a:round/>
              <a:headEnd/>
              <a:tailEnd/>
            </a:ln>
          </p:spPr>
          <p:txBody>
            <a:bodyPr lIns="0" tIns="0" rIns="0" bIns="0"/>
            <a:lstStyle/>
            <a:p>
              <a:pPr fontAlgn="auto">
                <a:spcBef>
                  <a:spcPts val="0"/>
                </a:spcBef>
                <a:spcAft>
                  <a:spcPts val="0"/>
                </a:spcAft>
                <a:defRPr/>
              </a:pPr>
              <a:endParaRPr lang="en-US">
                <a:latin typeface="+mn-lt"/>
                <a:ea typeface="ＭＳ Ｐゴシック"/>
                <a:cs typeface="ＭＳ Ｐゴシック"/>
              </a:endParaRPr>
            </a:p>
          </p:txBody>
        </p:sp>
        <p:sp>
          <p:nvSpPr>
            <p:cNvPr id="115" name="Oval 226"/>
            <p:cNvSpPr>
              <a:spLocks/>
            </p:cNvSpPr>
            <p:nvPr/>
          </p:nvSpPr>
          <p:spPr bwMode="auto">
            <a:xfrm>
              <a:off x="1162604" y="4349746"/>
              <a:ext cx="119057" cy="117433"/>
            </a:xfrm>
            <a:prstGeom prst="ellipse">
              <a:avLst/>
            </a:prstGeom>
            <a:solidFill>
              <a:schemeClr val="bg1">
                <a:lumMod val="65000"/>
              </a:schemeClr>
            </a:solidFill>
            <a:ln w="3175">
              <a:solidFill>
                <a:srgbClr val="6C654D"/>
              </a:solidFill>
              <a:round/>
              <a:headEnd/>
              <a:tailEnd/>
            </a:ln>
          </p:spPr>
          <p:txBody>
            <a:bodyPr lIns="0" tIns="0" rIns="0" bIns="0"/>
            <a:lstStyle/>
            <a:p>
              <a:pPr fontAlgn="auto">
                <a:spcBef>
                  <a:spcPts val="0"/>
                </a:spcBef>
                <a:spcAft>
                  <a:spcPts val="0"/>
                </a:spcAft>
                <a:defRPr/>
              </a:pPr>
              <a:endParaRPr lang="en-US">
                <a:latin typeface="+mn-lt"/>
                <a:ea typeface="ＭＳ Ｐゴシック"/>
                <a:cs typeface="ＭＳ Ｐゴシック"/>
              </a:endParaRPr>
            </a:p>
          </p:txBody>
        </p:sp>
        <p:sp>
          <p:nvSpPr>
            <p:cNvPr id="116" name="Oval 227"/>
            <p:cNvSpPr>
              <a:spLocks/>
            </p:cNvSpPr>
            <p:nvPr/>
          </p:nvSpPr>
          <p:spPr bwMode="auto">
            <a:xfrm>
              <a:off x="1541996" y="4156140"/>
              <a:ext cx="115881" cy="117433"/>
            </a:xfrm>
            <a:prstGeom prst="ellipse">
              <a:avLst/>
            </a:prstGeom>
            <a:solidFill>
              <a:schemeClr val="bg1">
                <a:lumMod val="65000"/>
              </a:schemeClr>
            </a:solidFill>
            <a:ln w="3175">
              <a:solidFill>
                <a:srgbClr val="6C654D"/>
              </a:solidFill>
              <a:round/>
              <a:headEnd/>
              <a:tailEnd/>
            </a:ln>
          </p:spPr>
          <p:txBody>
            <a:bodyPr lIns="0" tIns="0" rIns="0" bIns="0"/>
            <a:lstStyle/>
            <a:p>
              <a:pPr fontAlgn="auto">
                <a:spcBef>
                  <a:spcPts val="0"/>
                </a:spcBef>
                <a:spcAft>
                  <a:spcPts val="0"/>
                </a:spcAft>
                <a:defRPr/>
              </a:pPr>
              <a:endParaRPr lang="en-US">
                <a:latin typeface="+mn-lt"/>
                <a:ea typeface="ＭＳ Ｐゴシック"/>
                <a:cs typeface="ＭＳ Ｐゴシック"/>
              </a:endParaRPr>
            </a:p>
          </p:txBody>
        </p:sp>
        <p:sp>
          <p:nvSpPr>
            <p:cNvPr id="117" name="Oval 228"/>
            <p:cNvSpPr>
              <a:spLocks/>
            </p:cNvSpPr>
            <p:nvPr/>
          </p:nvSpPr>
          <p:spPr bwMode="auto">
            <a:xfrm>
              <a:off x="1940437" y="4457657"/>
              <a:ext cx="119057" cy="115846"/>
            </a:xfrm>
            <a:prstGeom prst="ellipse">
              <a:avLst/>
            </a:prstGeom>
            <a:solidFill>
              <a:schemeClr val="bg1">
                <a:lumMod val="65000"/>
              </a:schemeClr>
            </a:solidFill>
            <a:ln w="3175">
              <a:solidFill>
                <a:srgbClr val="6C654D"/>
              </a:solidFill>
              <a:round/>
              <a:headEnd/>
              <a:tailEnd/>
            </a:ln>
          </p:spPr>
          <p:txBody>
            <a:bodyPr lIns="0" tIns="0" rIns="0" bIns="0"/>
            <a:lstStyle/>
            <a:p>
              <a:pPr fontAlgn="auto">
                <a:spcBef>
                  <a:spcPts val="0"/>
                </a:spcBef>
                <a:spcAft>
                  <a:spcPts val="0"/>
                </a:spcAft>
                <a:defRPr/>
              </a:pPr>
              <a:endParaRPr lang="en-US">
                <a:latin typeface="+mn-lt"/>
                <a:ea typeface="ＭＳ Ｐゴシック"/>
                <a:cs typeface="ＭＳ Ｐゴシック"/>
              </a:endParaRPr>
            </a:p>
          </p:txBody>
        </p:sp>
        <p:sp>
          <p:nvSpPr>
            <p:cNvPr id="118" name="Oval 229"/>
            <p:cNvSpPr>
              <a:spLocks/>
            </p:cNvSpPr>
            <p:nvPr/>
          </p:nvSpPr>
          <p:spPr bwMode="auto">
            <a:xfrm>
              <a:off x="1776934" y="4356093"/>
              <a:ext cx="117469" cy="117433"/>
            </a:xfrm>
            <a:prstGeom prst="ellipse">
              <a:avLst/>
            </a:prstGeom>
            <a:solidFill>
              <a:schemeClr val="bg1">
                <a:lumMod val="65000"/>
              </a:schemeClr>
            </a:solidFill>
            <a:ln w="3175">
              <a:solidFill>
                <a:srgbClr val="6C654D"/>
              </a:solidFill>
              <a:round/>
              <a:headEnd/>
              <a:tailEnd/>
            </a:ln>
          </p:spPr>
          <p:txBody>
            <a:bodyPr lIns="0" tIns="0" rIns="0" bIns="0"/>
            <a:lstStyle/>
            <a:p>
              <a:pPr fontAlgn="auto">
                <a:spcBef>
                  <a:spcPts val="0"/>
                </a:spcBef>
                <a:spcAft>
                  <a:spcPts val="0"/>
                </a:spcAft>
                <a:defRPr/>
              </a:pPr>
              <a:endParaRPr lang="en-US">
                <a:latin typeface="+mn-lt"/>
                <a:ea typeface="ＭＳ Ｐゴシック"/>
                <a:cs typeface="ＭＳ Ｐゴシック"/>
              </a:endParaRPr>
            </a:p>
          </p:txBody>
        </p:sp>
        <p:sp>
          <p:nvSpPr>
            <p:cNvPr id="119" name="Oval 230"/>
            <p:cNvSpPr>
              <a:spLocks/>
            </p:cNvSpPr>
            <p:nvPr/>
          </p:nvSpPr>
          <p:spPr bwMode="auto">
            <a:xfrm>
              <a:off x="1170542" y="4595721"/>
              <a:ext cx="117469" cy="119019"/>
            </a:xfrm>
            <a:prstGeom prst="ellipse">
              <a:avLst/>
            </a:prstGeom>
            <a:solidFill>
              <a:schemeClr val="bg1">
                <a:lumMod val="65000"/>
              </a:schemeClr>
            </a:solidFill>
            <a:ln w="3175">
              <a:solidFill>
                <a:srgbClr val="6C654D"/>
              </a:solidFill>
              <a:round/>
              <a:headEnd/>
              <a:tailEnd/>
            </a:ln>
          </p:spPr>
          <p:txBody>
            <a:bodyPr lIns="0" tIns="0" rIns="0" bIns="0"/>
            <a:lstStyle/>
            <a:p>
              <a:pPr fontAlgn="auto">
                <a:spcBef>
                  <a:spcPts val="0"/>
                </a:spcBef>
                <a:spcAft>
                  <a:spcPts val="0"/>
                </a:spcAft>
                <a:defRPr/>
              </a:pPr>
              <a:endParaRPr lang="en-US">
                <a:latin typeface="+mn-lt"/>
                <a:ea typeface="ＭＳ Ｐゴシック"/>
                <a:cs typeface="ＭＳ Ｐゴシック"/>
              </a:endParaRPr>
            </a:p>
          </p:txBody>
        </p:sp>
        <p:sp>
          <p:nvSpPr>
            <p:cNvPr id="120" name="Oval 231"/>
            <p:cNvSpPr>
              <a:spLocks/>
            </p:cNvSpPr>
            <p:nvPr/>
          </p:nvSpPr>
          <p:spPr bwMode="auto">
            <a:xfrm>
              <a:off x="2162674" y="3710213"/>
              <a:ext cx="117469" cy="117433"/>
            </a:xfrm>
            <a:prstGeom prst="ellipse">
              <a:avLst/>
            </a:prstGeom>
            <a:solidFill>
              <a:schemeClr val="bg1">
                <a:lumMod val="65000"/>
              </a:schemeClr>
            </a:solidFill>
            <a:ln w="3175">
              <a:solidFill>
                <a:srgbClr val="6C654D"/>
              </a:solidFill>
              <a:round/>
              <a:headEnd/>
              <a:tailEnd/>
            </a:ln>
          </p:spPr>
          <p:txBody>
            <a:bodyPr lIns="0" tIns="0" rIns="0" bIns="0"/>
            <a:lstStyle/>
            <a:p>
              <a:pPr fontAlgn="auto">
                <a:spcBef>
                  <a:spcPts val="0"/>
                </a:spcBef>
                <a:spcAft>
                  <a:spcPts val="0"/>
                </a:spcAft>
                <a:defRPr/>
              </a:pPr>
              <a:endParaRPr lang="en-US">
                <a:latin typeface="+mn-lt"/>
                <a:ea typeface="ＭＳ Ｐゴシック"/>
                <a:cs typeface="ＭＳ Ｐゴシック"/>
              </a:endParaRPr>
            </a:p>
          </p:txBody>
        </p:sp>
        <p:sp>
          <p:nvSpPr>
            <p:cNvPr id="121" name="Oval 232"/>
            <p:cNvSpPr>
              <a:spLocks/>
            </p:cNvSpPr>
            <p:nvPr/>
          </p:nvSpPr>
          <p:spPr bwMode="auto">
            <a:xfrm>
              <a:off x="2364276" y="4116467"/>
              <a:ext cx="117469" cy="117433"/>
            </a:xfrm>
            <a:prstGeom prst="ellipse">
              <a:avLst/>
            </a:prstGeom>
            <a:solidFill>
              <a:schemeClr val="bg1">
                <a:lumMod val="65000"/>
              </a:schemeClr>
            </a:solidFill>
            <a:ln w="3175">
              <a:solidFill>
                <a:srgbClr val="6C654D"/>
              </a:solidFill>
              <a:round/>
              <a:headEnd/>
              <a:tailEnd/>
            </a:ln>
          </p:spPr>
          <p:txBody>
            <a:bodyPr lIns="0" tIns="0" rIns="0" bIns="0"/>
            <a:lstStyle/>
            <a:p>
              <a:pPr fontAlgn="auto">
                <a:spcBef>
                  <a:spcPts val="0"/>
                </a:spcBef>
                <a:spcAft>
                  <a:spcPts val="0"/>
                </a:spcAft>
                <a:defRPr/>
              </a:pPr>
              <a:endParaRPr lang="en-US">
                <a:latin typeface="+mn-lt"/>
                <a:ea typeface="ＭＳ Ｐゴシック"/>
                <a:cs typeface="ＭＳ Ｐゴシック"/>
              </a:endParaRPr>
            </a:p>
          </p:txBody>
        </p:sp>
        <p:sp>
          <p:nvSpPr>
            <p:cNvPr id="122" name="Oval 233"/>
            <p:cNvSpPr>
              <a:spLocks/>
            </p:cNvSpPr>
            <p:nvPr/>
          </p:nvSpPr>
          <p:spPr bwMode="auto">
            <a:xfrm>
              <a:off x="2249983" y="3853037"/>
              <a:ext cx="119056" cy="119019"/>
            </a:xfrm>
            <a:prstGeom prst="ellipse">
              <a:avLst/>
            </a:prstGeom>
            <a:solidFill>
              <a:schemeClr val="bg1">
                <a:lumMod val="65000"/>
              </a:schemeClr>
            </a:solidFill>
            <a:ln w="3175">
              <a:solidFill>
                <a:srgbClr val="6C654D"/>
              </a:solidFill>
              <a:round/>
              <a:headEnd/>
              <a:tailEnd/>
            </a:ln>
          </p:spPr>
          <p:txBody>
            <a:bodyPr lIns="0" tIns="0" rIns="0" bIns="0"/>
            <a:lstStyle/>
            <a:p>
              <a:pPr fontAlgn="auto">
                <a:spcBef>
                  <a:spcPts val="0"/>
                </a:spcBef>
                <a:spcAft>
                  <a:spcPts val="0"/>
                </a:spcAft>
                <a:defRPr/>
              </a:pPr>
              <a:endParaRPr lang="en-US">
                <a:latin typeface="+mn-lt"/>
                <a:ea typeface="ＭＳ Ｐゴシック"/>
                <a:cs typeface="ＭＳ Ｐゴシック"/>
              </a:endParaRPr>
            </a:p>
          </p:txBody>
        </p:sp>
        <p:sp>
          <p:nvSpPr>
            <p:cNvPr id="123" name="Oval 234"/>
            <p:cNvSpPr>
              <a:spLocks/>
            </p:cNvSpPr>
            <p:nvPr/>
          </p:nvSpPr>
          <p:spPr bwMode="auto">
            <a:xfrm>
              <a:off x="1592794" y="4313247"/>
              <a:ext cx="119056" cy="117433"/>
            </a:xfrm>
            <a:prstGeom prst="ellipse">
              <a:avLst/>
            </a:prstGeom>
            <a:solidFill>
              <a:schemeClr val="bg1">
                <a:lumMod val="65000"/>
              </a:schemeClr>
            </a:solidFill>
            <a:ln w="3175">
              <a:solidFill>
                <a:srgbClr val="6C654D"/>
              </a:solidFill>
              <a:round/>
              <a:headEnd/>
              <a:tailEnd/>
            </a:ln>
          </p:spPr>
          <p:txBody>
            <a:bodyPr lIns="0" tIns="0" rIns="0" bIns="0"/>
            <a:lstStyle/>
            <a:p>
              <a:pPr fontAlgn="auto">
                <a:spcBef>
                  <a:spcPts val="0"/>
                </a:spcBef>
                <a:spcAft>
                  <a:spcPts val="0"/>
                </a:spcAft>
                <a:defRPr/>
              </a:pPr>
              <a:endParaRPr lang="en-US">
                <a:latin typeface="+mn-lt"/>
                <a:ea typeface="ＭＳ Ｐゴシック"/>
                <a:cs typeface="ＭＳ Ｐゴシック"/>
              </a:endParaRPr>
            </a:p>
          </p:txBody>
        </p:sp>
        <p:sp>
          <p:nvSpPr>
            <p:cNvPr id="124" name="Oval 235"/>
            <p:cNvSpPr>
              <a:spLocks/>
            </p:cNvSpPr>
            <p:nvPr/>
          </p:nvSpPr>
          <p:spPr bwMode="auto">
            <a:xfrm>
              <a:off x="1064184" y="3851449"/>
              <a:ext cx="119057" cy="119020"/>
            </a:xfrm>
            <a:prstGeom prst="ellipse">
              <a:avLst/>
            </a:prstGeom>
            <a:solidFill>
              <a:schemeClr val="bg1">
                <a:lumMod val="65000"/>
              </a:schemeClr>
            </a:solidFill>
            <a:ln w="3175">
              <a:solidFill>
                <a:srgbClr val="6C654D"/>
              </a:solidFill>
              <a:round/>
              <a:headEnd/>
              <a:tailEnd/>
            </a:ln>
          </p:spPr>
          <p:txBody>
            <a:bodyPr lIns="0" tIns="0" rIns="0" bIns="0"/>
            <a:lstStyle/>
            <a:p>
              <a:pPr fontAlgn="auto">
                <a:spcBef>
                  <a:spcPts val="0"/>
                </a:spcBef>
                <a:spcAft>
                  <a:spcPts val="0"/>
                </a:spcAft>
                <a:defRPr/>
              </a:pPr>
              <a:endParaRPr lang="en-US">
                <a:latin typeface="+mn-lt"/>
                <a:ea typeface="ＭＳ Ｐゴシック"/>
                <a:cs typeface="ＭＳ Ｐゴシック"/>
              </a:endParaRPr>
            </a:p>
          </p:txBody>
        </p:sp>
        <p:sp>
          <p:nvSpPr>
            <p:cNvPr id="125" name="Oval 236"/>
            <p:cNvSpPr>
              <a:spLocks/>
            </p:cNvSpPr>
            <p:nvPr/>
          </p:nvSpPr>
          <p:spPr bwMode="auto">
            <a:xfrm>
              <a:off x="2164262" y="4368789"/>
              <a:ext cx="119056" cy="117433"/>
            </a:xfrm>
            <a:prstGeom prst="ellipse">
              <a:avLst/>
            </a:prstGeom>
            <a:solidFill>
              <a:schemeClr val="bg1">
                <a:lumMod val="65000"/>
              </a:schemeClr>
            </a:solidFill>
            <a:ln w="3175">
              <a:solidFill>
                <a:srgbClr val="6C654D"/>
              </a:solidFill>
              <a:round/>
              <a:headEnd/>
              <a:tailEnd/>
            </a:ln>
          </p:spPr>
          <p:txBody>
            <a:bodyPr lIns="0" tIns="0" rIns="0" bIns="0"/>
            <a:lstStyle/>
            <a:p>
              <a:pPr fontAlgn="auto">
                <a:spcBef>
                  <a:spcPts val="0"/>
                </a:spcBef>
                <a:spcAft>
                  <a:spcPts val="0"/>
                </a:spcAft>
                <a:defRPr/>
              </a:pPr>
              <a:endParaRPr lang="en-US">
                <a:latin typeface="+mn-lt"/>
                <a:ea typeface="ＭＳ Ｐゴシック"/>
                <a:cs typeface="ＭＳ Ｐゴシック"/>
              </a:endParaRPr>
            </a:p>
          </p:txBody>
        </p:sp>
        <p:sp>
          <p:nvSpPr>
            <p:cNvPr id="126" name="Oval 237"/>
            <p:cNvSpPr>
              <a:spLocks/>
            </p:cNvSpPr>
            <p:nvPr/>
          </p:nvSpPr>
          <p:spPr bwMode="auto">
            <a:xfrm>
              <a:off x="1940437" y="4746479"/>
              <a:ext cx="119057" cy="117433"/>
            </a:xfrm>
            <a:prstGeom prst="ellipse">
              <a:avLst/>
            </a:prstGeom>
            <a:solidFill>
              <a:schemeClr val="bg1">
                <a:lumMod val="65000"/>
              </a:schemeClr>
            </a:solidFill>
            <a:ln w="3175">
              <a:solidFill>
                <a:srgbClr val="6C654D"/>
              </a:solidFill>
              <a:round/>
              <a:headEnd/>
              <a:tailEnd/>
            </a:ln>
          </p:spPr>
          <p:txBody>
            <a:bodyPr lIns="0" tIns="0" rIns="0" bIns="0"/>
            <a:lstStyle/>
            <a:p>
              <a:pPr fontAlgn="auto">
                <a:spcBef>
                  <a:spcPts val="0"/>
                </a:spcBef>
                <a:spcAft>
                  <a:spcPts val="0"/>
                </a:spcAft>
                <a:defRPr/>
              </a:pPr>
              <a:endParaRPr lang="en-US">
                <a:latin typeface="+mn-lt"/>
                <a:ea typeface="ＭＳ Ｐゴシック"/>
                <a:cs typeface="ＭＳ Ｐゴシック"/>
              </a:endParaRPr>
            </a:p>
          </p:txBody>
        </p:sp>
        <p:sp>
          <p:nvSpPr>
            <p:cNvPr id="127" name="Oval 238"/>
            <p:cNvSpPr>
              <a:spLocks/>
            </p:cNvSpPr>
            <p:nvPr/>
          </p:nvSpPr>
          <p:spPr bwMode="auto">
            <a:xfrm>
              <a:off x="1592794" y="4603655"/>
              <a:ext cx="119056" cy="117433"/>
            </a:xfrm>
            <a:prstGeom prst="ellipse">
              <a:avLst/>
            </a:prstGeom>
            <a:solidFill>
              <a:schemeClr val="bg1">
                <a:lumMod val="65000"/>
              </a:schemeClr>
            </a:solidFill>
            <a:ln w="3175">
              <a:solidFill>
                <a:srgbClr val="6C654D"/>
              </a:solidFill>
              <a:round/>
              <a:headEnd/>
              <a:tailEnd/>
            </a:ln>
          </p:spPr>
          <p:txBody>
            <a:bodyPr lIns="0" tIns="0" rIns="0" bIns="0"/>
            <a:lstStyle/>
            <a:p>
              <a:pPr fontAlgn="auto">
                <a:spcBef>
                  <a:spcPts val="0"/>
                </a:spcBef>
                <a:spcAft>
                  <a:spcPts val="0"/>
                </a:spcAft>
                <a:defRPr/>
              </a:pPr>
              <a:endParaRPr lang="en-US">
                <a:latin typeface="+mn-lt"/>
                <a:ea typeface="ＭＳ Ｐゴシック"/>
                <a:cs typeface="ＭＳ Ｐゴシック"/>
              </a:endParaRPr>
            </a:p>
          </p:txBody>
        </p:sp>
        <p:sp>
          <p:nvSpPr>
            <p:cNvPr id="128" name="Oval 239"/>
            <p:cNvSpPr>
              <a:spLocks/>
            </p:cNvSpPr>
            <p:nvPr/>
          </p:nvSpPr>
          <p:spPr bwMode="auto">
            <a:xfrm>
              <a:off x="2164262" y="4659198"/>
              <a:ext cx="119056" cy="117433"/>
            </a:xfrm>
            <a:prstGeom prst="ellipse">
              <a:avLst/>
            </a:prstGeom>
            <a:solidFill>
              <a:schemeClr val="bg1">
                <a:lumMod val="65000"/>
              </a:schemeClr>
            </a:solidFill>
            <a:ln w="3175">
              <a:solidFill>
                <a:srgbClr val="6C654D"/>
              </a:solidFill>
              <a:round/>
              <a:headEnd/>
              <a:tailEnd/>
            </a:ln>
          </p:spPr>
          <p:txBody>
            <a:bodyPr lIns="0" tIns="0" rIns="0" bIns="0"/>
            <a:lstStyle/>
            <a:p>
              <a:pPr fontAlgn="auto">
                <a:spcBef>
                  <a:spcPts val="0"/>
                </a:spcBef>
                <a:spcAft>
                  <a:spcPts val="0"/>
                </a:spcAft>
                <a:defRPr/>
              </a:pPr>
              <a:endParaRPr lang="en-US">
                <a:latin typeface="+mn-lt"/>
                <a:ea typeface="ＭＳ Ｐゴシック"/>
                <a:cs typeface="ＭＳ Ｐゴシック"/>
              </a:endParaRPr>
            </a:p>
          </p:txBody>
        </p:sp>
        <p:sp>
          <p:nvSpPr>
            <p:cNvPr id="129" name="Oval 240"/>
            <p:cNvSpPr>
              <a:spLocks/>
            </p:cNvSpPr>
            <p:nvPr/>
          </p:nvSpPr>
          <p:spPr bwMode="auto">
            <a:xfrm>
              <a:off x="1356268" y="4378311"/>
              <a:ext cx="117469" cy="115846"/>
            </a:xfrm>
            <a:prstGeom prst="ellipse">
              <a:avLst/>
            </a:prstGeom>
            <a:solidFill>
              <a:schemeClr val="bg1">
                <a:lumMod val="65000"/>
              </a:schemeClr>
            </a:solidFill>
            <a:ln w="3175">
              <a:solidFill>
                <a:srgbClr val="6C654D"/>
              </a:solidFill>
              <a:round/>
              <a:headEnd/>
              <a:tailEnd/>
            </a:ln>
          </p:spPr>
          <p:txBody>
            <a:bodyPr lIns="0" tIns="0" rIns="0" bIns="0"/>
            <a:lstStyle/>
            <a:p>
              <a:pPr fontAlgn="auto">
                <a:spcBef>
                  <a:spcPts val="0"/>
                </a:spcBef>
                <a:spcAft>
                  <a:spcPts val="0"/>
                </a:spcAft>
                <a:defRPr/>
              </a:pPr>
              <a:endParaRPr lang="en-US">
                <a:latin typeface="+mn-lt"/>
                <a:ea typeface="ＭＳ Ｐゴシック"/>
                <a:cs typeface="ＭＳ Ｐゴシック"/>
              </a:endParaRPr>
            </a:p>
          </p:txBody>
        </p:sp>
        <p:sp>
          <p:nvSpPr>
            <p:cNvPr id="130" name="Oval 241"/>
            <p:cNvSpPr>
              <a:spLocks/>
            </p:cNvSpPr>
            <p:nvPr/>
          </p:nvSpPr>
          <p:spPr bwMode="auto">
            <a:xfrm>
              <a:off x="1473737" y="3900645"/>
              <a:ext cx="119057" cy="119019"/>
            </a:xfrm>
            <a:prstGeom prst="ellipse">
              <a:avLst/>
            </a:prstGeom>
            <a:solidFill>
              <a:schemeClr val="bg1">
                <a:lumMod val="65000"/>
              </a:schemeClr>
            </a:solidFill>
            <a:ln w="3175">
              <a:solidFill>
                <a:srgbClr val="6C654D"/>
              </a:solidFill>
              <a:round/>
              <a:headEnd/>
              <a:tailEnd/>
            </a:ln>
          </p:spPr>
          <p:txBody>
            <a:bodyPr lIns="0" tIns="0" rIns="0" bIns="0"/>
            <a:lstStyle/>
            <a:p>
              <a:pPr fontAlgn="auto">
                <a:spcBef>
                  <a:spcPts val="0"/>
                </a:spcBef>
                <a:spcAft>
                  <a:spcPts val="0"/>
                </a:spcAft>
                <a:defRPr/>
              </a:pPr>
              <a:endParaRPr lang="en-US">
                <a:latin typeface="+mn-lt"/>
                <a:ea typeface="ＭＳ Ｐゴシック"/>
                <a:cs typeface="ＭＳ Ｐゴシック"/>
              </a:endParaRPr>
            </a:p>
          </p:txBody>
        </p:sp>
        <p:sp>
          <p:nvSpPr>
            <p:cNvPr id="131" name="Oval 242"/>
            <p:cNvSpPr>
              <a:spLocks/>
            </p:cNvSpPr>
            <p:nvPr/>
          </p:nvSpPr>
          <p:spPr bwMode="auto">
            <a:xfrm>
              <a:off x="2084892" y="2902464"/>
              <a:ext cx="119056" cy="117433"/>
            </a:xfrm>
            <a:prstGeom prst="ellipse">
              <a:avLst/>
            </a:prstGeom>
            <a:solidFill>
              <a:schemeClr val="bg1">
                <a:lumMod val="65000"/>
              </a:schemeClr>
            </a:solidFill>
            <a:ln w="3175">
              <a:solidFill>
                <a:srgbClr val="6C654D"/>
              </a:solidFill>
              <a:round/>
              <a:headEnd/>
              <a:tailEnd/>
            </a:ln>
          </p:spPr>
          <p:txBody>
            <a:bodyPr lIns="0" tIns="0" rIns="0" bIns="0"/>
            <a:lstStyle/>
            <a:p>
              <a:pPr fontAlgn="auto">
                <a:spcBef>
                  <a:spcPts val="0"/>
                </a:spcBef>
                <a:spcAft>
                  <a:spcPts val="0"/>
                </a:spcAft>
                <a:defRPr/>
              </a:pPr>
              <a:endParaRPr lang="en-US">
                <a:latin typeface="+mn-lt"/>
                <a:ea typeface="ＭＳ Ｐゴシック"/>
                <a:cs typeface="ＭＳ Ｐゴシック"/>
              </a:endParaRPr>
            </a:p>
          </p:txBody>
        </p:sp>
        <p:sp>
          <p:nvSpPr>
            <p:cNvPr id="132" name="Oval 319"/>
            <p:cNvSpPr>
              <a:spLocks/>
            </p:cNvSpPr>
            <p:nvPr/>
          </p:nvSpPr>
          <p:spPr bwMode="auto">
            <a:xfrm>
              <a:off x="1307059" y="3505498"/>
              <a:ext cx="117469" cy="119020"/>
            </a:xfrm>
            <a:prstGeom prst="ellipse">
              <a:avLst/>
            </a:prstGeom>
            <a:solidFill>
              <a:schemeClr val="bg1">
                <a:lumMod val="65000"/>
              </a:schemeClr>
            </a:solidFill>
            <a:ln w="3175">
              <a:solidFill>
                <a:srgbClr val="6C654D"/>
              </a:solidFill>
              <a:round/>
              <a:headEnd/>
              <a:tailEnd/>
            </a:ln>
          </p:spPr>
          <p:txBody>
            <a:bodyPr lIns="0" tIns="0" rIns="0" bIns="0"/>
            <a:lstStyle/>
            <a:p>
              <a:pPr fontAlgn="auto">
                <a:spcBef>
                  <a:spcPts val="0"/>
                </a:spcBef>
                <a:spcAft>
                  <a:spcPts val="0"/>
                </a:spcAft>
                <a:defRPr/>
              </a:pPr>
              <a:endParaRPr lang="en-US">
                <a:latin typeface="+mn-lt"/>
                <a:ea typeface="ＭＳ Ｐゴシック"/>
                <a:cs typeface="ＭＳ Ｐゴシック"/>
              </a:endParaRPr>
            </a:p>
          </p:txBody>
        </p:sp>
        <p:sp>
          <p:nvSpPr>
            <p:cNvPr id="133" name="Oval 320"/>
            <p:cNvSpPr>
              <a:spLocks/>
            </p:cNvSpPr>
            <p:nvPr/>
          </p:nvSpPr>
          <p:spPr bwMode="auto">
            <a:xfrm>
              <a:off x="902268" y="4095837"/>
              <a:ext cx="119057" cy="117433"/>
            </a:xfrm>
            <a:prstGeom prst="ellipse">
              <a:avLst/>
            </a:prstGeom>
            <a:solidFill>
              <a:schemeClr val="bg1">
                <a:lumMod val="65000"/>
              </a:schemeClr>
            </a:solidFill>
            <a:ln w="3175">
              <a:solidFill>
                <a:srgbClr val="6C654D"/>
              </a:solidFill>
              <a:round/>
              <a:headEnd/>
              <a:tailEnd/>
            </a:ln>
          </p:spPr>
          <p:txBody>
            <a:bodyPr lIns="0" tIns="0" rIns="0" bIns="0"/>
            <a:lstStyle/>
            <a:p>
              <a:pPr fontAlgn="auto">
                <a:spcBef>
                  <a:spcPts val="0"/>
                </a:spcBef>
                <a:spcAft>
                  <a:spcPts val="0"/>
                </a:spcAft>
                <a:defRPr/>
              </a:pPr>
              <a:endParaRPr lang="en-US">
                <a:latin typeface="+mn-lt"/>
                <a:ea typeface="ＭＳ Ｐゴシック"/>
                <a:cs typeface="ＭＳ Ｐゴシック"/>
              </a:endParaRPr>
            </a:p>
          </p:txBody>
        </p:sp>
        <p:sp>
          <p:nvSpPr>
            <p:cNvPr id="134" name="Oval 321"/>
            <p:cNvSpPr>
              <a:spLocks/>
            </p:cNvSpPr>
            <p:nvPr/>
          </p:nvSpPr>
          <p:spPr bwMode="auto">
            <a:xfrm>
              <a:off x="1265786" y="3668953"/>
              <a:ext cx="119056" cy="117433"/>
            </a:xfrm>
            <a:prstGeom prst="ellipse">
              <a:avLst/>
            </a:prstGeom>
            <a:solidFill>
              <a:schemeClr val="bg1">
                <a:lumMod val="65000"/>
              </a:schemeClr>
            </a:solidFill>
            <a:ln w="3175">
              <a:solidFill>
                <a:srgbClr val="6C654D"/>
              </a:solidFill>
              <a:round/>
              <a:headEnd/>
              <a:tailEnd/>
            </a:ln>
          </p:spPr>
          <p:txBody>
            <a:bodyPr lIns="0" tIns="0" rIns="0" bIns="0"/>
            <a:lstStyle/>
            <a:p>
              <a:pPr fontAlgn="auto">
                <a:spcBef>
                  <a:spcPts val="0"/>
                </a:spcBef>
                <a:spcAft>
                  <a:spcPts val="0"/>
                </a:spcAft>
                <a:defRPr/>
              </a:pPr>
              <a:endParaRPr lang="en-US">
                <a:latin typeface="+mn-lt"/>
                <a:ea typeface="ＭＳ Ｐゴシック"/>
                <a:cs typeface="ＭＳ Ｐゴシック"/>
              </a:endParaRPr>
            </a:p>
          </p:txBody>
        </p:sp>
        <p:sp>
          <p:nvSpPr>
            <p:cNvPr id="135" name="Oval 322"/>
            <p:cNvSpPr>
              <a:spLocks/>
            </p:cNvSpPr>
            <p:nvPr/>
          </p:nvSpPr>
          <p:spPr bwMode="auto">
            <a:xfrm>
              <a:off x="997513" y="4283095"/>
              <a:ext cx="115882" cy="117433"/>
            </a:xfrm>
            <a:prstGeom prst="ellipse">
              <a:avLst/>
            </a:prstGeom>
            <a:solidFill>
              <a:schemeClr val="bg1">
                <a:lumMod val="65000"/>
              </a:schemeClr>
            </a:solidFill>
            <a:ln w="3175">
              <a:solidFill>
                <a:srgbClr val="6C654D"/>
              </a:solidFill>
              <a:round/>
              <a:headEnd/>
              <a:tailEnd/>
            </a:ln>
          </p:spPr>
          <p:txBody>
            <a:bodyPr lIns="0" tIns="0" rIns="0" bIns="0"/>
            <a:lstStyle/>
            <a:p>
              <a:pPr fontAlgn="auto">
                <a:spcBef>
                  <a:spcPts val="0"/>
                </a:spcBef>
                <a:spcAft>
                  <a:spcPts val="0"/>
                </a:spcAft>
                <a:defRPr/>
              </a:pPr>
              <a:endParaRPr lang="en-US">
                <a:latin typeface="+mn-lt"/>
                <a:ea typeface="ＭＳ Ｐゴシック"/>
                <a:cs typeface="ＭＳ Ｐゴシック"/>
              </a:endParaRPr>
            </a:p>
          </p:txBody>
        </p:sp>
        <p:sp>
          <p:nvSpPr>
            <p:cNvPr id="136" name="Oval 323"/>
            <p:cNvSpPr>
              <a:spLocks/>
            </p:cNvSpPr>
            <p:nvPr/>
          </p:nvSpPr>
          <p:spPr bwMode="auto">
            <a:xfrm>
              <a:off x="1332458" y="4722675"/>
              <a:ext cx="119056" cy="117433"/>
            </a:xfrm>
            <a:prstGeom prst="ellipse">
              <a:avLst/>
            </a:prstGeom>
            <a:solidFill>
              <a:schemeClr val="bg1">
                <a:lumMod val="65000"/>
              </a:schemeClr>
            </a:solidFill>
            <a:ln w="3175">
              <a:solidFill>
                <a:srgbClr val="6C654D"/>
              </a:solidFill>
              <a:round/>
              <a:headEnd/>
              <a:tailEnd/>
            </a:ln>
          </p:spPr>
          <p:txBody>
            <a:bodyPr lIns="0" tIns="0" rIns="0" bIns="0"/>
            <a:lstStyle/>
            <a:p>
              <a:pPr fontAlgn="auto">
                <a:spcBef>
                  <a:spcPts val="0"/>
                </a:spcBef>
                <a:spcAft>
                  <a:spcPts val="0"/>
                </a:spcAft>
                <a:defRPr/>
              </a:pPr>
              <a:endParaRPr lang="en-US">
                <a:latin typeface="+mn-lt"/>
                <a:ea typeface="ＭＳ Ｐゴシック"/>
                <a:cs typeface="ＭＳ Ｐゴシック"/>
              </a:endParaRPr>
            </a:p>
          </p:txBody>
        </p:sp>
        <p:sp>
          <p:nvSpPr>
            <p:cNvPr id="137" name="Oval 324"/>
            <p:cNvSpPr>
              <a:spLocks/>
            </p:cNvSpPr>
            <p:nvPr/>
          </p:nvSpPr>
          <p:spPr bwMode="auto">
            <a:xfrm>
              <a:off x="1592794" y="4787739"/>
              <a:ext cx="119056" cy="117433"/>
            </a:xfrm>
            <a:prstGeom prst="ellipse">
              <a:avLst/>
            </a:prstGeom>
            <a:solidFill>
              <a:schemeClr val="bg1">
                <a:lumMod val="65000"/>
              </a:schemeClr>
            </a:solidFill>
            <a:ln w="3175">
              <a:solidFill>
                <a:srgbClr val="6C654D"/>
              </a:solidFill>
              <a:round/>
              <a:headEnd/>
              <a:tailEnd/>
            </a:ln>
          </p:spPr>
          <p:txBody>
            <a:bodyPr lIns="0" tIns="0" rIns="0" bIns="0"/>
            <a:lstStyle/>
            <a:p>
              <a:pPr fontAlgn="auto">
                <a:spcBef>
                  <a:spcPts val="0"/>
                </a:spcBef>
                <a:spcAft>
                  <a:spcPts val="0"/>
                </a:spcAft>
                <a:defRPr/>
              </a:pPr>
              <a:endParaRPr lang="en-US">
                <a:latin typeface="+mn-lt"/>
                <a:ea typeface="ＭＳ Ｐゴシック"/>
                <a:cs typeface="ＭＳ Ｐゴシック"/>
              </a:endParaRPr>
            </a:p>
          </p:txBody>
        </p:sp>
        <p:sp>
          <p:nvSpPr>
            <p:cNvPr id="138" name="Oval 325"/>
            <p:cNvSpPr>
              <a:spLocks/>
            </p:cNvSpPr>
            <p:nvPr/>
          </p:nvSpPr>
          <p:spPr bwMode="auto">
            <a:xfrm>
              <a:off x="1281660" y="3945079"/>
              <a:ext cx="117469" cy="117433"/>
            </a:xfrm>
            <a:prstGeom prst="ellipse">
              <a:avLst/>
            </a:prstGeom>
            <a:solidFill>
              <a:schemeClr val="bg1">
                <a:lumMod val="65000"/>
              </a:schemeClr>
            </a:solidFill>
            <a:ln w="3175">
              <a:solidFill>
                <a:srgbClr val="6C654D"/>
              </a:solidFill>
              <a:round/>
              <a:headEnd/>
              <a:tailEnd/>
            </a:ln>
          </p:spPr>
          <p:txBody>
            <a:bodyPr lIns="0" tIns="0" rIns="0" bIns="0"/>
            <a:lstStyle/>
            <a:p>
              <a:pPr fontAlgn="auto">
                <a:spcBef>
                  <a:spcPts val="0"/>
                </a:spcBef>
                <a:spcAft>
                  <a:spcPts val="0"/>
                </a:spcAft>
                <a:defRPr/>
              </a:pPr>
              <a:endParaRPr lang="en-US">
                <a:latin typeface="+mn-lt"/>
                <a:ea typeface="ＭＳ Ｐゴシック"/>
                <a:cs typeface="ＭＳ Ｐゴシック"/>
              </a:endParaRPr>
            </a:p>
          </p:txBody>
        </p:sp>
        <p:sp>
          <p:nvSpPr>
            <p:cNvPr id="139" name="Oval 326"/>
            <p:cNvSpPr>
              <a:spLocks/>
            </p:cNvSpPr>
            <p:nvPr/>
          </p:nvSpPr>
          <p:spPr bwMode="auto">
            <a:xfrm>
              <a:off x="1767409" y="4660784"/>
              <a:ext cx="117469" cy="117433"/>
            </a:xfrm>
            <a:prstGeom prst="ellipse">
              <a:avLst/>
            </a:prstGeom>
            <a:solidFill>
              <a:schemeClr val="bg1">
                <a:lumMod val="65000"/>
              </a:schemeClr>
            </a:solidFill>
            <a:ln w="3175">
              <a:solidFill>
                <a:srgbClr val="6C654D"/>
              </a:solidFill>
              <a:round/>
              <a:headEnd/>
              <a:tailEnd/>
            </a:ln>
          </p:spPr>
          <p:txBody>
            <a:bodyPr lIns="0" tIns="0" rIns="0" bIns="0"/>
            <a:lstStyle/>
            <a:p>
              <a:pPr fontAlgn="auto">
                <a:spcBef>
                  <a:spcPts val="0"/>
                </a:spcBef>
                <a:spcAft>
                  <a:spcPts val="0"/>
                </a:spcAft>
                <a:defRPr/>
              </a:pPr>
              <a:endParaRPr lang="en-US">
                <a:latin typeface="+mn-lt"/>
                <a:ea typeface="ＭＳ Ｐゴシック"/>
                <a:cs typeface="ＭＳ Ｐゴシック"/>
              </a:endParaRPr>
            </a:p>
          </p:txBody>
        </p:sp>
        <p:sp>
          <p:nvSpPr>
            <p:cNvPr id="140" name="Oval 327"/>
            <p:cNvSpPr>
              <a:spLocks/>
            </p:cNvSpPr>
            <p:nvPr/>
          </p:nvSpPr>
          <p:spPr bwMode="auto">
            <a:xfrm>
              <a:off x="1473737" y="3408696"/>
              <a:ext cx="119057" cy="117433"/>
            </a:xfrm>
            <a:prstGeom prst="ellipse">
              <a:avLst/>
            </a:prstGeom>
            <a:solidFill>
              <a:schemeClr val="bg1">
                <a:lumMod val="65000"/>
              </a:schemeClr>
            </a:solidFill>
            <a:ln w="3175">
              <a:solidFill>
                <a:srgbClr val="6C654D"/>
              </a:solidFill>
              <a:round/>
              <a:headEnd/>
              <a:tailEnd/>
            </a:ln>
          </p:spPr>
          <p:txBody>
            <a:bodyPr lIns="0" tIns="0" rIns="0" bIns="0"/>
            <a:lstStyle/>
            <a:p>
              <a:pPr fontAlgn="auto">
                <a:spcBef>
                  <a:spcPts val="0"/>
                </a:spcBef>
                <a:spcAft>
                  <a:spcPts val="0"/>
                </a:spcAft>
                <a:defRPr/>
              </a:pPr>
              <a:endParaRPr lang="en-US">
                <a:latin typeface="+mn-lt"/>
                <a:ea typeface="ＭＳ Ｐゴシック"/>
                <a:cs typeface="ＭＳ Ｐゴシック"/>
              </a:endParaRPr>
            </a:p>
          </p:txBody>
        </p:sp>
        <p:sp>
          <p:nvSpPr>
            <p:cNvPr id="141" name="Oval 227"/>
            <p:cNvSpPr>
              <a:spLocks/>
            </p:cNvSpPr>
            <p:nvPr/>
          </p:nvSpPr>
          <p:spPr bwMode="auto">
            <a:xfrm>
              <a:off x="1869003" y="2746945"/>
              <a:ext cx="117469" cy="117433"/>
            </a:xfrm>
            <a:prstGeom prst="ellipse">
              <a:avLst/>
            </a:prstGeom>
            <a:solidFill>
              <a:schemeClr val="bg1">
                <a:lumMod val="65000"/>
              </a:schemeClr>
            </a:solidFill>
            <a:ln w="3175">
              <a:solidFill>
                <a:srgbClr val="6C654D"/>
              </a:solidFill>
              <a:round/>
              <a:headEnd/>
              <a:tailEnd/>
            </a:ln>
          </p:spPr>
          <p:txBody>
            <a:bodyPr lIns="0" tIns="0" rIns="0" bIns="0"/>
            <a:lstStyle/>
            <a:p>
              <a:pPr fontAlgn="auto">
                <a:spcBef>
                  <a:spcPts val="0"/>
                </a:spcBef>
                <a:spcAft>
                  <a:spcPts val="0"/>
                </a:spcAft>
                <a:defRPr/>
              </a:pPr>
              <a:endParaRPr lang="en-US">
                <a:latin typeface="+mn-lt"/>
                <a:ea typeface="ＭＳ Ｐゴシック"/>
                <a:cs typeface="ＭＳ Ｐゴシック"/>
              </a:endParaRPr>
            </a:p>
          </p:txBody>
        </p:sp>
        <p:sp>
          <p:nvSpPr>
            <p:cNvPr id="142" name="Oval 231"/>
            <p:cNvSpPr>
              <a:spLocks/>
            </p:cNvSpPr>
            <p:nvPr/>
          </p:nvSpPr>
          <p:spPr bwMode="auto">
            <a:xfrm>
              <a:off x="2113465" y="3991099"/>
              <a:ext cx="119056" cy="117433"/>
            </a:xfrm>
            <a:prstGeom prst="ellipse">
              <a:avLst/>
            </a:prstGeom>
            <a:solidFill>
              <a:schemeClr val="bg1">
                <a:lumMod val="65000"/>
              </a:schemeClr>
            </a:solidFill>
            <a:ln w="3175">
              <a:solidFill>
                <a:srgbClr val="6C654D"/>
              </a:solidFill>
              <a:round/>
              <a:headEnd/>
              <a:tailEnd/>
            </a:ln>
          </p:spPr>
          <p:txBody>
            <a:bodyPr lIns="0" tIns="0" rIns="0" bIns="0"/>
            <a:lstStyle/>
            <a:p>
              <a:pPr fontAlgn="auto">
                <a:spcBef>
                  <a:spcPts val="0"/>
                </a:spcBef>
                <a:spcAft>
                  <a:spcPts val="0"/>
                </a:spcAft>
                <a:defRPr/>
              </a:pPr>
              <a:endParaRPr lang="en-US">
                <a:latin typeface="+mn-lt"/>
                <a:ea typeface="ＭＳ Ｐゴシック"/>
                <a:cs typeface="ＭＳ Ｐゴシック"/>
              </a:endParaRPr>
            </a:p>
          </p:txBody>
        </p:sp>
        <p:sp>
          <p:nvSpPr>
            <p:cNvPr id="143" name="Oval 233"/>
            <p:cNvSpPr>
              <a:spLocks/>
            </p:cNvSpPr>
            <p:nvPr/>
          </p:nvSpPr>
          <p:spPr bwMode="auto">
            <a:xfrm>
              <a:off x="2202360" y="4133923"/>
              <a:ext cx="117469" cy="117433"/>
            </a:xfrm>
            <a:prstGeom prst="ellipse">
              <a:avLst/>
            </a:prstGeom>
            <a:solidFill>
              <a:schemeClr val="bg1">
                <a:lumMod val="65000"/>
              </a:schemeClr>
            </a:solidFill>
            <a:ln w="3175">
              <a:solidFill>
                <a:srgbClr val="6C654D"/>
              </a:solidFill>
              <a:round/>
              <a:headEnd/>
              <a:tailEnd/>
            </a:ln>
          </p:spPr>
          <p:txBody>
            <a:bodyPr lIns="0" tIns="0" rIns="0" bIns="0"/>
            <a:lstStyle/>
            <a:p>
              <a:pPr fontAlgn="auto">
                <a:spcBef>
                  <a:spcPts val="0"/>
                </a:spcBef>
                <a:spcAft>
                  <a:spcPts val="0"/>
                </a:spcAft>
                <a:defRPr/>
              </a:pPr>
              <a:endParaRPr lang="en-US">
                <a:latin typeface="+mn-lt"/>
                <a:ea typeface="ＭＳ Ｐゴシック"/>
                <a:cs typeface="ＭＳ Ｐゴシック"/>
              </a:endParaRPr>
            </a:p>
          </p:txBody>
        </p:sp>
        <p:sp>
          <p:nvSpPr>
            <p:cNvPr id="144" name="Oval 231"/>
            <p:cNvSpPr>
              <a:spLocks/>
            </p:cNvSpPr>
            <p:nvPr/>
          </p:nvSpPr>
          <p:spPr bwMode="auto">
            <a:xfrm>
              <a:off x="1710262" y="3645148"/>
              <a:ext cx="117469" cy="117433"/>
            </a:xfrm>
            <a:prstGeom prst="ellipse">
              <a:avLst/>
            </a:prstGeom>
            <a:solidFill>
              <a:schemeClr val="bg1">
                <a:lumMod val="65000"/>
              </a:schemeClr>
            </a:solidFill>
            <a:ln w="3175">
              <a:solidFill>
                <a:srgbClr val="6C654D"/>
              </a:solidFill>
              <a:round/>
              <a:headEnd/>
              <a:tailEnd/>
            </a:ln>
          </p:spPr>
          <p:txBody>
            <a:bodyPr lIns="0" tIns="0" rIns="0" bIns="0"/>
            <a:lstStyle/>
            <a:p>
              <a:pPr fontAlgn="auto">
                <a:spcBef>
                  <a:spcPts val="0"/>
                </a:spcBef>
                <a:spcAft>
                  <a:spcPts val="0"/>
                </a:spcAft>
                <a:defRPr/>
              </a:pPr>
              <a:endParaRPr lang="en-US">
                <a:latin typeface="+mn-lt"/>
                <a:ea typeface="ＭＳ Ｐゴシック"/>
                <a:cs typeface="ＭＳ Ｐゴシック"/>
              </a:endParaRPr>
            </a:p>
          </p:txBody>
        </p:sp>
        <p:sp>
          <p:nvSpPr>
            <p:cNvPr id="145" name="Oval 223"/>
            <p:cNvSpPr>
              <a:spLocks/>
            </p:cNvSpPr>
            <p:nvPr/>
          </p:nvSpPr>
          <p:spPr bwMode="auto">
            <a:xfrm>
              <a:off x="2122990" y="3443608"/>
              <a:ext cx="119056" cy="117433"/>
            </a:xfrm>
            <a:prstGeom prst="ellipse">
              <a:avLst/>
            </a:prstGeom>
            <a:solidFill>
              <a:schemeClr val="bg1">
                <a:lumMod val="65000"/>
              </a:schemeClr>
            </a:solidFill>
            <a:ln w="3175">
              <a:solidFill>
                <a:srgbClr val="6C654D"/>
              </a:solidFill>
              <a:round/>
              <a:headEnd/>
              <a:tailEnd/>
            </a:ln>
          </p:spPr>
          <p:txBody>
            <a:bodyPr lIns="0" tIns="0" rIns="0" bIns="0"/>
            <a:lstStyle/>
            <a:p>
              <a:pPr fontAlgn="auto">
                <a:spcBef>
                  <a:spcPts val="0"/>
                </a:spcBef>
                <a:spcAft>
                  <a:spcPts val="0"/>
                </a:spcAft>
                <a:defRPr/>
              </a:pPr>
              <a:endParaRPr lang="en-US">
                <a:latin typeface="+mn-lt"/>
                <a:ea typeface="ＭＳ Ｐゴシック"/>
                <a:cs typeface="ＭＳ Ｐゴシック"/>
              </a:endParaRPr>
            </a:p>
          </p:txBody>
        </p:sp>
        <p:sp>
          <p:nvSpPr>
            <p:cNvPr id="146" name="Oval 224"/>
            <p:cNvSpPr>
              <a:spLocks/>
            </p:cNvSpPr>
            <p:nvPr/>
          </p:nvSpPr>
          <p:spPr bwMode="auto">
            <a:xfrm>
              <a:off x="2491270" y="3745125"/>
              <a:ext cx="119056" cy="117433"/>
            </a:xfrm>
            <a:prstGeom prst="ellipse">
              <a:avLst/>
            </a:prstGeom>
            <a:solidFill>
              <a:schemeClr val="bg1">
                <a:lumMod val="65000"/>
              </a:schemeClr>
            </a:solidFill>
            <a:ln w="3175">
              <a:solidFill>
                <a:srgbClr val="6C654D"/>
              </a:solidFill>
              <a:round/>
              <a:headEnd/>
              <a:tailEnd/>
            </a:ln>
          </p:spPr>
          <p:txBody>
            <a:bodyPr lIns="0" tIns="0" rIns="0" bIns="0"/>
            <a:lstStyle/>
            <a:p>
              <a:pPr fontAlgn="auto">
                <a:spcBef>
                  <a:spcPts val="0"/>
                </a:spcBef>
                <a:spcAft>
                  <a:spcPts val="0"/>
                </a:spcAft>
                <a:defRPr/>
              </a:pPr>
              <a:endParaRPr lang="en-US">
                <a:latin typeface="+mn-lt"/>
                <a:ea typeface="ＭＳ Ｐゴシック"/>
                <a:cs typeface="ＭＳ Ｐゴシック"/>
              </a:endParaRPr>
            </a:p>
          </p:txBody>
        </p:sp>
        <p:sp>
          <p:nvSpPr>
            <p:cNvPr id="147" name="Oval 225"/>
            <p:cNvSpPr>
              <a:spLocks/>
            </p:cNvSpPr>
            <p:nvPr/>
          </p:nvSpPr>
          <p:spPr bwMode="auto">
            <a:xfrm>
              <a:off x="1692800" y="3064331"/>
              <a:ext cx="117469" cy="117433"/>
            </a:xfrm>
            <a:prstGeom prst="ellipse">
              <a:avLst/>
            </a:prstGeom>
            <a:solidFill>
              <a:schemeClr val="bg1">
                <a:lumMod val="65000"/>
              </a:schemeClr>
            </a:solidFill>
            <a:ln w="3175">
              <a:solidFill>
                <a:srgbClr val="6C654D"/>
              </a:solidFill>
              <a:round/>
              <a:headEnd/>
              <a:tailEnd/>
            </a:ln>
          </p:spPr>
          <p:txBody>
            <a:bodyPr lIns="0" tIns="0" rIns="0" bIns="0"/>
            <a:lstStyle/>
            <a:p>
              <a:pPr fontAlgn="auto">
                <a:spcBef>
                  <a:spcPts val="0"/>
                </a:spcBef>
                <a:spcAft>
                  <a:spcPts val="0"/>
                </a:spcAft>
                <a:defRPr/>
              </a:pPr>
              <a:endParaRPr lang="en-US">
                <a:latin typeface="+mn-lt"/>
                <a:ea typeface="ＭＳ Ｐゴシック"/>
                <a:cs typeface="ＭＳ Ｐゴシック"/>
              </a:endParaRPr>
            </a:p>
          </p:txBody>
        </p:sp>
        <p:sp>
          <p:nvSpPr>
            <p:cNvPr id="148" name="Oval 226"/>
            <p:cNvSpPr>
              <a:spLocks/>
            </p:cNvSpPr>
            <p:nvPr/>
          </p:nvSpPr>
          <p:spPr bwMode="auto">
            <a:xfrm>
              <a:off x="2564291" y="3581671"/>
              <a:ext cx="119056" cy="117433"/>
            </a:xfrm>
            <a:prstGeom prst="ellipse">
              <a:avLst/>
            </a:prstGeom>
            <a:solidFill>
              <a:schemeClr val="bg1">
                <a:lumMod val="65000"/>
              </a:schemeClr>
            </a:solidFill>
            <a:ln w="3175">
              <a:solidFill>
                <a:srgbClr val="6C654D"/>
              </a:solidFill>
              <a:round/>
              <a:headEnd/>
              <a:tailEnd/>
            </a:ln>
          </p:spPr>
          <p:txBody>
            <a:bodyPr lIns="0" tIns="0" rIns="0" bIns="0"/>
            <a:lstStyle/>
            <a:p>
              <a:pPr fontAlgn="auto">
                <a:spcBef>
                  <a:spcPts val="0"/>
                </a:spcBef>
                <a:spcAft>
                  <a:spcPts val="0"/>
                </a:spcAft>
                <a:defRPr/>
              </a:pPr>
              <a:endParaRPr lang="en-US">
                <a:latin typeface="+mn-lt"/>
                <a:ea typeface="ＭＳ Ｐゴシック"/>
                <a:cs typeface="ＭＳ Ｐゴシック"/>
              </a:endParaRPr>
            </a:p>
          </p:txBody>
        </p:sp>
        <p:sp>
          <p:nvSpPr>
            <p:cNvPr id="149" name="Oval 227"/>
            <p:cNvSpPr>
              <a:spLocks/>
            </p:cNvSpPr>
            <p:nvPr/>
          </p:nvSpPr>
          <p:spPr bwMode="auto">
            <a:xfrm>
              <a:off x="2399200" y="4727435"/>
              <a:ext cx="117469" cy="117433"/>
            </a:xfrm>
            <a:prstGeom prst="ellipse">
              <a:avLst/>
            </a:prstGeom>
            <a:solidFill>
              <a:schemeClr val="bg1">
                <a:lumMod val="65000"/>
              </a:schemeClr>
            </a:solidFill>
            <a:ln w="3175">
              <a:solidFill>
                <a:srgbClr val="6C654D"/>
              </a:solidFill>
              <a:round/>
              <a:headEnd/>
              <a:tailEnd/>
            </a:ln>
          </p:spPr>
          <p:txBody>
            <a:bodyPr lIns="0" tIns="0" rIns="0" bIns="0"/>
            <a:lstStyle/>
            <a:p>
              <a:pPr fontAlgn="auto">
                <a:spcBef>
                  <a:spcPts val="0"/>
                </a:spcBef>
                <a:spcAft>
                  <a:spcPts val="0"/>
                </a:spcAft>
                <a:defRPr/>
              </a:pPr>
              <a:endParaRPr lang="en-US">
                <a:latin typeface="+mn-lt"/>
                <a:ea typeface="ＭＳ Ｐゴシック"/>
                <a:cs typeface="ＭＳ Ｐゴシック"/>
              </a:endParaRPr>
            </a:p>
          </p:txBody>
        </p:sp>
        <p:sp>
          <p:nvSpPr>
            <p:cNvPr id="150" name="Oval 228"/>
            <p:cNvSpPr>
              <a:spLocks/>
            </p:cNvSpPr>
            <p:nvPr/>
          </p:nvSpPr>
          <p:spPr bwMode="auto">
            <a:xfrm>
              <a:off x="2530954" y="4243422"/>
              <a:ext cx="117469" cy="115845"/>
            </a:xfrm>
            <a:prstGeom prst="ellipse">
              <a:avLst/>
            </a:prstGeom>
            <a:solidFill>
              <a:schemeClr val="bg1">
                <a:lumMod val="65000"/>
              </a:schemeClr>
            </a:solidFill>
            <a:ln w="3175">
              <a:solidFill>
                <a:srgbClr val="6C654D"/>
              </a:solidFill>
              <a:round/>
              <a:headEnd/>
              <a:tailEnd/>
            </a:ln>
          </p:spPr>
          <p:txBody>
            <a:bodyPr lIns="0" tIns="0" rIns="0" bIns="0"/>
            <a:lstStyle/>
            <a:p>
              <a:pPr fontAlgn="auto">
                <a:spcBef>
                  <a:spcPts val="0"/>
                </a:spcBef>
                <a:spcAft>
                  <a:spcPts val="0"/>
                </a:spcAft>
                <a:defRPr/>
              </a:pPr>
              <a:endParaRPr lang="en-US">
                <a:latin typeface="+mn-lt"/>
                <a:ea typeface="ＭＳ Ｐゴシック"/>
                <a:cs typeface="ＭＳ Ｐゴシック"/>
              </a:endParaRPr>
            </a:p>
          </p:txBody>
        </p:sp>
        <p:sp>
          <p:nvSpPr>
            <p:cNvPr id="151" name="Oval 229"/>
            <p:cNvSpPr>
              <a:spLocks/>
            </p:cNvSpPr>
            <p:nvPr/>
          </p:nvSpPr>
          <p:spPr bwMode="auto">
            <a:xfrm>
              <a:off x="2884948" y="3346805"/>
              <a:ext cx="115881" cy="117433"/>
            </a:xfrm>
            <a:prstGeom prst="ellipse">
              <a:avLst/>
            </a:prstGeom>
            <a:solidFill>
              <a:schemeClr val="bg1">
                <a:lumMod val="65000"/>
              </a:schemeClr>
            </a:solidFill>
            <a:ln w="3175">
              <a:solidFill>
                <a:srgbClr val="6C654D"/>
              </a:solidFill>
              <a:round/>
              <a:headEnd/>
              <a:tailEnd/>
            </a:ln>
          </p:spPr>
          <p:txBody>
            <a:bodyPr lIns="0" tIns="0" rIns="0" bIns="0"/>
            <a:lstStyle/>
            <a:p>
              <a:pPr fontAlgn="auto">
                <a:spcBef>
                  <a:spcPts val="0"/>
                </a:spcBef>
                <a:spcAft>
                  <a:spcPts val="0"/>
                </a:spcAft>
                <a:defRPr/>
              </a:pPr>
              <a:endParaRPr lang="en-US">
                <a:latin typeface="+mn-lt"/>
                <a:ea typeface="ＭＳ Ｐゴシック"/>
                <a:cs typeface="ＭＳ Ｐゴシック"/>
              </a:endParaRPr>
            </a:p>
          </p:txBody>
        </p:sp>
        <p:sp>
          <p:nvSpPr>
            <p:cNvPr id="152" name="Oval 230"/>
            <p:cNvSpPr>
              <a:spLocks/>
            </p:cNvSpPr>
            <p:nvPr/>
          </p:nvSpPr>
          <p:spPr bwMode="auto">
            <a:xfrm>
              <a:off x="1010212" y="4498917"/>
              <a:ext cx="117469" cy="117433"/>
            </a:xfrm>
            <a:prstGeom prst="ellipse">
              <a:avLst/>
            </a:prstGeom>
            <a:solidFill>
              <a:schemeClr val="bg1">
                <a:lumMod val="65000"/>
              </a:schemeClr>
            </a:solidFill>
            <a:ln w="3175">
              <a:solidFill>
                <a:srgbClr val="6C654D"/>
              </a:solidFill>
              <a:round/>
              <a:headEnd/>
              <a:tailEnd/>
            </a:ln>
          </p:spPr>
          <p:txBody>
            <a:bodyPr lIns="0" tIns="0" rIns="0" bIns="0"/>
            <a:lstStyle/>
            <a:p>
              <a:pPr fontAlgn="auto">
                <a:spcBef>
                  <a:spcPts val="0"/>
                </a:spcBef>
                <a:spcAft>
                  <a:spcPts val="0"/>
                </a:spcAft>
                <a:defRPr/>
              </a:pPr>
              <a:endParaRPr lang="en-US">
                <a:latin typeface="+mn-lt"/>
                <a:ea typeface="ＭＳ Ｐゴシック"/>
                <a:cs typeface="ＭＳ Ｐゴシック"/>
              </a:endParaRPr>
            </a:p>
          </p:txBody>
        </p:sp>
        <p:sp>
          <p:nvSpPr>
            <p:cNvPr id="153" name="Oval 231"/>
            <p:cNvSpPr>
              <a:spLocks/>
            </p:cNvSpPr>
            <p:nvPr/>
          </p:nvSpPr>
          <p:spPr bwMode="auto">
            <a:xfrm>
              <a:off x="2753192" y="3495977"/>
              <a:ext cx="115882" cy="117433"/>
            </a:xfrm>
            <a:prstGeom prst="ellipse">
              <a:avLst/>
            </a:prstGeom>
            <a:solidFill>
              <a:schemeClr val="bg1">
                <a:lumMod val="65000"/>
              </a:schemeClr>
            </a:solidFill>
            <a:ln w="3175">
              <a:solidFill>
                <a:srgbClr val="6C654D"/>
              </a:solidFill>
              <a:round/>
              <a:headEnd/>
              <a:tailEnd/>
            </a:ln>
          </p:spPr>
          <p:txBody>
            <a:bodyPr lIns="0" tIns="0" rIns="0" bIns="0"/>
            <a:lstStyle/>
            <a:p>
              <a:pPr fontAlgn="auto">
                <a:spcBef>
                  <a:spcPts val="0"/>
                </a:spcBef>
                <a:spcAft>
                  <a:spcPts val="0"/>
                </a:spcAft>
                <a:defRPr/>
              </a:pPr>
              <a:endParaRPr lang="en-US">
                <a:latin typeface="+mn-lt"/>
                <a:ea typeface="ＭＳ Ｐゴシック"/>
                <a:cs typeface="ＭＳ Ｐゴシック"/>
              </a:endParaRPr>
            </a:p>
          </p:txBody>
        </p:sp>
        <p:sp>
          <p:nvSpPr>
            <p:cNvPr id="154" name="Oval 232"/>
            <p:cNvSpPr>
              <a:spLocks/>
            </p:cNvSpPr>
            <p:nvPr/>
          </p:nvSpPr>
          <p:spPr bwMode="auto">
            <a:xfrm>
              <a:off x="2953206" y="3902231"/>
              <a:ext cx="117469" cy="117433"/>
            </a:xfrm>
            <a:prstGeom prst="ellipse">
              <a:avLst/>
            </a:prstGeom>
            <a:solidFill>
              <a:schemeClr val="bg1">
                <a:lumMod val="65000"/>
              </a:schemeClr>
            </a:solidFill>
            <a:ln w="3175">
              <a:solidFill>
                <a:srgbClr val="6C654D"/>
              </a:solidFill>
              <a:round/>
              <a:headEnd/>
              <a:tailEnd/>
            </a:ln>
          </p:spPr>
          <p:txBody>
            <a:bodyPr lIns="0" tIns="0" rIns="0" bIns="0"/>
            <a:lstStyle/>
            <a:p>
              <a:pPr fontAlgn="auto">
                <a:spcBef>
                  <a:spcPts val="0"/>
                </a:spcBef>
                <a:spcAft>
                  <a:spcPts val="0"/>
                </a:spcAft>
                <a:defRPr/>
              </a:pPr>
              <a:endParaRPr lang="en-US">
                <a:latin typeface="+mn-lt"/>
                <a:ea typeface="ＭＳ Ｐゴシック"/>
                <a:cs typeface="ＭＳ Ｐゴシック"/>
              </a:endParaRPr>
            </a:p>
          </p:txBody>
        </p:sp>
        <p:sp>
          <p:nvSpPr>
            <p:cNvPr id="155" name="Oval 233"/>
            <p:cNvSpPr>
              <a:spLocks/>
            </p:cNvSpPr>
            <p:nvPr/>
          </p:nvSpPr>
          <p:spPr bwMode="auto">
            <a:xfrm>
              <a:off x="2838913" y="3638800"/>
              <a:ext cx="119057" cy="119020"/>
            </a:xfrm>
            <a:prstGeom prst="ellipse">
              <a:avLst/>
            </a:prstGeom>
            <a:solidFill>
              <a:schemeClr val="bg1">
                <a:lumMod val="65000"/>
              </a:schemeClr>
            </a:solidFill>
            <a:ln w="3175">
              <a:solidFill>
                <a:srgbClr val="6C654D"/>
              </a:solidFill>
              <a:round/>
              <a:headEnd/>
              <a:tailEnd/>
            </a:ln>
          </p:spPr>
          <p:txBody>
            <a:bodyPr lIns="0" tIns="0" rIns="0" bIns="0"/>
            <a:lstStyle/>
            <a:p>
              <a:pPr fontAlgn="auto">
                <a:spcBef>
                  <a:spcPts val="0"/>
                </a:spcBef>
                <a:spcAft>
                  <a:spcPts val="0"/>
                </a:spcAft>
                <a:defRPr/>
              </a:pPr>
              <a:endParaRPr lang="en-US">
                <a:latin typeface="+mn-lt"/>
                <a:ea typeface="ＭＳ Ｐゴシック"/>
                <a:cs typeface="ＭＳ Ｐゴシック"/>
              </a:endParaRPr>
            </a:p>
          </p:txBody>
        </p:sp>
        <p:sp>
          <p:nvSpPr>
            <p:cNvPr id="156" name="Oval 234"/>
            <p:cNvSpPr>
              <a:spLocks/>
            </p:cNvSpPr>
            <p:nvPr/>
          </p:nvSpPr>
          <p:spPr bwMode="auto">
            <a:xfrm>
              <a:off x="2557941" y="4000621"/>
              <a:ext cx="117469" cy="117433"/>
            </a:xfrm>
            <a:prstGeom prst="ellipse">
              <a:avLst/>
            </a:prstGeom>
            <a:solidFill>
              <a:schemeClr val="bg1">
                <a:lumMod val="65000"/>
              </a:schemeClr>
            </a:solidFill>
            <a:ln w="3175">
              <a:solidFill>
                <a:srgbClr val="6C654D"/>
              </a:solidFill>
              <a:round/>
              <a:headEnd/>
              <a:tailEnd/>
            </a:ln>
          </p:spPr>
          <p:txBody>
            <a:bodyPr lIns="0" tIns="0" rIns="0" bIns="0"/>
            <a:lstStyle/>
            <a:p>
              <a:pPr fontAlgn="auto">
                <a:spcBef>
                  <a:spcPts val="0"/>
                </a:spcBef>
                <a:spcAft>
                  <a:spcPts val="0"/>
                </a:spcAft>
                <a:defRPr/>
              </a:pPr>
              <a:endParaRPr lang="en-US">
                <a:latin typeface="+mn-lt"/>
                <a:ea typeface="ＭＳ Ｐゴシック"/>
                <a:cs typeface="ＭＳ Ｐゴシック"/>
              </a:endParaRPr>
            </a:p>
          </p:txBody>
        </p:sp>
        <p:sp>
          <p:nvSpPr>
            <p:cNvPr id="157" name="Oval 235"/>
            <p:cNvSpPr>
              <a:spLocks/>
            </p:cNvSpPr>
            <p:nvPr/>
          </p:nvSpPr>
          <p:spPr bwMode="auto">
            <a:xfrm>
              <a:off x="2662710" y="3235720"/>
              <a:ext cx="119056" cy="119020"/>
            </a:xfrm>
            <a:prstGeom prst="ellipse">
              <a:avLst/>
            </a:prstGeom>
            <a:solidFill>
              <a:schemeClr val="bg1">
                <a:lumMod val="65000"/>
              </a:schemeClr>
            </a:solidFill>
            <a:ln w="3175">
              <a:solidFill>
                <a:srgbClr val="6C654D"/>
              </a:solidFill>
              <a:round/>
              <a:headEnd/>
              <a:tailEnd/>
            </a:ln>
          </p:spPr>
          <p:txBody>
            <a:bodyPr lIns="0" tIns="0" rIns="0" bIns="0"/>
            <a:lstStyle/>
            <a:p>
              <a:pPr fontAlgn="auto">
                <a:spcBef>
                  <a:spcPts val="0"/>
                </a:spcBef>
                <a:spcAft>
                  <a:spcPts val="0"/>
                </a:spcAft>
                <a:defRPr/>
              </a:pPr>
              <a:endParaRPr lang="en-US">
                <a:latin typeface="+mn-lt"/>
                <a:ea typeface="ＭＳ Ｐゴシック"/>
                <a:cs typeface="ＭＳ Ｐゴシック"/>
              </a:endParaRPr>
            </a:p>
          </p:txBody>
        </p:sp>
        <p:sp>
          <p:nvSpPr>
            <p:cNvPr id="158" name="Oval 236"/>
            <p:cNvSpPr>
              <a:spLocks/>
            </p:cNvSpPr>
            <p:nvPr/>
          </p:nvSpPr>
          <p:spPr bwMode="auto">
            <a:xfrm>
              <a:off x="2753192" y="4154554"/>
              <a:ext cx="119057" cy="117433"/>
            </a:xfrm>
            <a:prstGeom prst="ellipse">
              <a:avLst/>
            </a:prstGeom>
            <a:solidFill>
              <a:schemeClr val="bg1">
                <a:lumMod val="65000"/>
              </a:schemeClr>
            </a:solidFill>
            <a:ln w="3175">
              <a:solidFill>
                <a:srgbClr val="6C654D"/>
              </a:solidFill>
              <a:round/>
              <a:headEnd/>
              <a:tailEnd/>
            </a:ln>
          </p:spPr>
          <p:txBody>
            <a:bodyPr lIns="0" tIns="0" rIns="0" bIns="0"/>
            <a:lstStyle/>
            <a:p>
              <a:pPr fontAlgn="auto">
                <a:spcBef>
                  <a:spcPts val="0"/>
                </a:spcBef>
                <a:spcAft>
                  <a:spcPts val="0"/>
                </a:spcAft>
                <a:defRPr/>
              </a:pPr>
              <a:endParaRPr lang="en-US">
                <a:latin typeface="+mn-lt"/>
                <a:ea typeface="ＭＳ Ｐゴシック"/>
                <a:cs typeface="ＭＳ Ｐゴシック"/>
              </a:endParaRPr>
            </a:p>
          </p:txBody>
        </p:sp>
        <p:sp>
          <p:nvSpPr>
            <p:cNvPr id="159" name="Oval 237"/>
            <p:cNvSpPr>
              <a:spLocks/>
            </p:cNvSpPr>
            <p:nvPr/>
          </p:nvSpPr>
          <p:spPr bwMode="auto">
            <a:xfrm>
              <a:off x="2530954" y="4532243"/>
              <a:ext cx="117469" cy="117433"/>
            </a:xfrm>
            <a:prstGeom prst="ellipse">
              <a:avLst/>
            </a:prstGeom>
            <a:solidFill>
              <a:schemeClr val="bg1">
                <a:lumMod val="65000"/>
              </a:schemeClr>
            </a:solidFill>
            <a:ln w="3175">
              <a:solidFill>
                <a:srgbClr val="6C654D"/>
              </a:solidFill>
              <a:round/>
              <a:headEnd/>
              <a:tailEnd/>
            </a:ln>
          </p:spPr>
          <p:txBody>
            <a:bodyPr lIns="0" tIns="0" rIns="0" bIns="0"/>
            <a:lstStyle/>
            <a:p>
              <a:pPr fontAlgn="auto">
                <a:spcBef>
                  <a:spcPts val="0"/>
                </a:spcBef>
                <a:spcAft>
                  <a:spcPts val="0"/>
                </a:spcAft>
                <a:defRPr/>
              </a:pPr>
              <a:endParaRPr lang="en-US">
                <a:latin typeface="+mn-lt"/>
                <a:ea typeface="ＭＳ Ｐゴシック"/>
                <a:cs typeface="ＭＳ Ｐゴシック"/>
              </a:endParaRPr>
            </a:p>
          </p:txBody>
        </p:sp>
        <p:sp>
          <p:nvSpPr>
            <p:cNvPr id="160" name="Oval 238"/>
            <p:cNvSpPr>
              <a:spLocks/>
            </p:cNvSpPr>
            <p:nvPr/>
          </p:nvSpPr>
          <p:spPr bwMode="auto">
            <a:xfrm>
              <a:off x="2021395" y="4291030"/>
              <a:ext cx="119056" cy="117433"/>
            </a:xfrm>
            <a:prstGeom prst="ellipse">
              <a:avLst/>
            </a:prstGeom>
            <a:solidFill>
              <a:schemeClr val="bg1">
                <a:lumMod val="65000"/>
              </a:schemeClr>
            </a:solidFill>
            <a:ln w="3175">
              <a:solidFill>
                <a:srgbClr val="6C654D"/>
              </a:solidFill>
              <a:round/>
              <a:headEnd/>
              <a:tailEnd/>
            </a:ln>
          </p:spPr>
          <p:txBody>
            <a:bodyPr lIns="0" tIns="0" rIns="0" bIns="0"/>
            <a:lstStyle/>
            <a:p>
              <a:pPr fontAlgn="auto">
                <a:spcBef>
                  <a:spcPts val="0"/>
                </a:spcBef>
                <a:spcAft>
                  <a:spcPts val="0"/>
                </a:spcAft>
                <a:defRPr/>
              </a:pPr>
              <a:endParaRPr lang="en-US">
                <a:latin typeface="+mn-lt"/>
                <a:ea typeface="ＭＳ Ｐゴシック"/>
                <a:cs typeface="ＭＳ Ｐゴシック"/>
              </a:endParaRPr>
            </a:p>
          </p:txBody>
        </p:sp>
        <p:sp>
          <p:nvSpPr>
            <p:cNvPr id="161" name="Oval 239"/>
            <p:cNvSpPr>
              <a:spLocks/>
            </p:cNvSpPr>
            <p:nvPr/>
          </p:nvSpPr>
          <p:spPr bwMode="auto">
            <a:xfrm>
              <a:off x="2753192" y="4444962"/>
              <a:ext cx="119057" cy="117433"/>
            </a:xfrm>
            <a:prstGeom prst="ellipse">
              <a:avLst/>
            </a:prstGeom>
            <a:solidFill>
              <a:schemeClr val="bg1">
                <a:lumMod val="65000"/>
              </a:schemeClr>
            </a:solidFill>
            <a:ln w="3175">
              <a:solidFill>
                <a:srgbClr val="6C654D"/>
              </a:solidFill>
              <a:round/>
              <a:headEnd/>
              <a:tailEnd/>
            </a:ln>
          </p:spPr>
          <p:txBody>
            <a:bodyPr lIns="0" tIns="0" rIns="0" bIns="0"/>
            <a:lstStyle/>
            <a:p>
              <a:pPr fontAlgn="auto">
                <a:spcBef>
                  <a:spcPts val="0"/>
                </a:spcBef>
                <a:spcAft>
                  <a:spcPts val="0"/>
                </a:spcAft>
                <a:defRPr/>
              </a:pPr>
              <a:endParaRPr lang="en-US">
                <a:latin typeface="+mn-lt"/>
                <a:ea typeface="ＭＳ Ｐゴシック"/>
                <a:cs typeface="ＭＳ Ｐゴシック"/>
              </a:endParaRPr>
            </a:p>
          </p:txBody>
        </p:sp>
        <p:sp>
          <p:nvSpPr>
            <p:cNvPr id="162" name="Oval 240"/>
            <p:cNvSpPr>
              <a:spLocks/>
            </p:cNvSpPr>
            <p:nvPr/>
          </p:nvSpPr>
          <p:spPr bwMode="auto">
            <a:xfrm>
              <a:off x="1945199" y="4164075"/>
              <a:ext cx="117469" cy="115845"/>
            </a:xfrm>
            <a:prstGeom prst="ellipse">
              <a:avLst/>
            </a:prstGeom>
            <a:solidFill>
              <a:schemeClr val="bg1">
                <a:lumMod val="65000"/>
              </a:schemeClr>
            </a:solidFill>
            <a:ln w="3175">
              <a:solidFill>
                <a:srgbClr val="6C654D"/>
              </a:solidFill>
              <a:round/>
              <a:headEnd/>
              <a:tailEnd/>
            </a:ln>
          </p:spPr>
          <p:txBody>
            <a:bodyPr lIns="0" tIns="0" rIns="0" bIns="0"/>
            <a:lstStyle/>
            <a:p>
              <a:pPr fontAlgn="auto">
                <a:spcBef>
                  <a:spcPts val="0"/>
                </a:spcBef>
                <a:spcAft>
                  <a:spcPts val="0"/>
                </a:spcAft>
                <a:defRPr/>
              </a:pPr>
              <a:endParaRPr lang="en-US">
                <a:latin typeface="+mn-lt"/>
                <a:ea typeface="ＭＳ Ｐゴシック"/>
                <a:cs typeface="ＭＳ Ｐゴシック"/>
              </a:endParaRPr>
            </a:p>
          </p:txBody>
        </p:sp>
        <p:sp>
          <p:nvSpPr>
            <p:cNvPr id="163" name="Oval 241"/>
            <p:cNvSpPr>
              <a:spLocks/>
            </p:cNvSpPr>
            <p:nvPr/>
          </p:nvSpPr>
          <p:spPr bwMode="auto">
            <a:xfrm>
              <a:off x="2296017" y="2827879"/>
              <a:ext cx="119057" cy="120607"/>
            </a:xfrm>
            <a:prstGeom prst="ellipse">
              <a:avLst/>
            </a:prstGeom>
            <a:solidFill>
              <a:schemeClr val="bg1">
                <a:lumMod val="65000"/>
              </a:schemeClr>
            </a:solidFill>
            <a:ln w="3175">
              <a:solidFill>
                <a:srgbClr val="6C654D"/>
              </a:solidFill>
              <a:round/>
              <a:headEnd/>
              <a:tailEnd/>
            </a:ln>
          </p:spPr>
          <p:txBody>
            <a:bodyPr lIns="0" tIns="0" rIns="0" bIns="0"/>
            <a:lstStyle/>
            <a:p>
              <a:pPr fontAlgn="auto">
                <a:spcBef>
                  <a:spcPts val="0"/>
                </a:spcBef>
                <a:spcAft>
                  <a:spcPts val="0"/>
                </a:spcAft>
                <a:defRPr/>
              </a:pPr>
              <a:endParaRPr lang="en-US">
                <a:latin typeface="+mn-lt"/>
                <a:ea typeface="ＭＳ Ｐゴシック"/>
                <a:cs typeface="ＭＳ Ｐゴシック"/>
              </a:endParaRPr>
            </a:p>
          </p:txBody>
        </p:sp>
        <p:sp>
          <p:nvSpPr>
            <p:cNvPr id="164" name="Oval 242"/>
            <p:cNvSpPr>
              <a:spLocks/>
            </p:cNvSpPr>
            <p:nvPr/>
          </p:nvSpPr>
          <p:spPr bwMode="auto">
            <a:xfrm>
              <a:off x="2335703" y="3215090"/>
              <a:ext cx="117469" cy="117433"/>
            </a:xfrm>
            <a:prstGeom prst="ellipse">
              <a:avLst/>
            </a:prstGeom>
            <a:solidFill>
              <a:schemeClr val="bg1">
                <a:lumMod val="65000"/>
              </a:schemeClr>
            </a:solidFill>
            <a:ln w="3175">
              <a:solidFill>
                <a:srgbClr val="6C654D"/>
              </a:solidFill>
              <a:round/>
              <a:headEnd/>
              <a:tailEnd/>
            </a:ln>
          </p:spPr>
          <p:txBody>
            <a:bodyPr lIns="0" tIns="0" rIns="0" bIns="0"/>
            <a:lstStyle/>
            <a:p>
              <a:pPr fontAlgn="auto">
                <a:spcBef>
                  <a:spcPts val="0"/>
                </a:spcBef>
                <a:spcAft>
                  <a:spcPts val="0"/>
                </a:spcAft>
                <a:defRPr/>
              </a:pPr>
              <a:endParaRPr lang="en-US">
                <a:latin typeface="+mn-lt"/>
                <a:ea typeface="ＭＳ Ｐゴシック"/>
                <a:cs typeface="ＭＳ Ｐゴシック"/>
              </a:endParaRPr>
            </a:p>
          </p:txBody>
        </p:sp>
        <p:sp>
          <p:nvSpPr>
            <p:cNvPr id="165" name="Oval 319"/>
            <p:cNvSpPr>
              <a:spLocks/>
            </p:cNvSpPr>
            <p:nvPr/>
          </p:nvSpPr>
          <p:spPr bwMode="auto">
            <a:xfrm>
              <a:off x="1895989" y="3291263"/>
              <a:ext cx="117469" cy="119019"/>
            </a:xfrm>
            <a:prstGeom prst="ellipse">
              <a:avLst/>
            </a:prstGeom>
            <a:solidFill>
              <a:schemeClr val="bg1">
                <a:lumMod val="65000"/>
              </a:schemeClr>
            </a:solidFill>
            <a:ln w="3175">
              <a:solidFill>
                <a:srgbClr val="6C654D"/>
              </a:solidFill>
              <a:round/>
              <a:headEnd/>
              <a:tailEnd/>
            </a:ln>
          </p:spPr>
          <p:txBody>
            <a:bodyPr lIns="0" tIns="0" rIns="0" bIns="0"/>
            <a:lstStyle/>
            <a:p>
              <a:pPr fontAlgn="auto">
                <a:spcBef>
                  <a:spcPts val="0"/>
                </a:spcBef>
                <a:spcAft>
                  <a:spcPts val="0"/>
                </a:spcAft>
                <a:defRPr/>
              </a:pPr>
              <a:endParaRPr lang="en-US">
                <a:latin typeface="+mn-lt"/>
                <a:ea typeface="ＭＳ Ｐゴシック"/>
                <a:cs typeface="ＭＳ Ｐゴシック"/>
              </a:endParaRPr>
            </a:p>
          </p:txBody>
        </p:sp>
        <p:sp>
          <p:nvSpPr>
            <p:cNvPr id="166" name="Oval 320"/>
            <p:cNvSpPr>
              <a:spLocks/>
            </p:cNvSpPr>
            <p:nvPr/>
          </p:nvSpPr>
          <p:spPr bwMode="auto">
            <a:xfrm>
              <a:off x="2475395" y="3381718"/>
              <a:ext cx="117469" cy="117433"/>
            </a:xfrm>
            <a:prstGeom prst="ellipse">
              <a:avLst/>
            </a:prstGeom>
            <a:solidFill>
              <a:schemeClr val="bg1">
                <a:lumMod val="65000"/>
              </a:schemeClr>
            </a:solidFill>
            <a:ln w="3175">
              <a:solidFill>
                <a:srgbClr val="6C654D"/>
              </a:solidFill>
              <a:round/>
              <a:headEnd/>
              <a:tailEnd/>
            </a:ln>
          </p:spPr>
          <p:txBody>
            <a:bodyPr lIns="0" tIns="0" rIns="0" bIns="0"/>
            <a:lstStyle/>
            <a:p>
              <a:pPr fontAlgn="auto">
                <a:spcBef>
                  <a:spcPts val="0"/>
                </a:spcBef>
                <a:spcAft>
                  <a:spcPts val="0"/>
                </a:spcAft>
                <a:defRPr/>
              </a:pPr>
              <a:endParaRPr lang="en-US">
                <a:latin typeface="+mn-lt"/>
                <a:ea typeface="ＭＳ Ｐゴシック"/>
                <a:cs typeface="ＭＳ Ｐゴシック"/>
              </a:endParaRPr>
            </a:p>
          </p:txBody>
        </p:sp>
        <p:sp>
          <p:nvSpPr>
            <p:cNvPr id="167" name="Oval 321"/>
            <p:cNvSpPr>
              <a:spLocks/>
            </p:cNvSpPr>
            <p:nvPr/>
          </p:nvSpPr>
          <p:spPr bwMode="auto">
            <a:xfrm>
              <a:off x="1837255" y="3535650"/>
              <a:ext cx="119056" cy="115845"/>
            </a:xfrm>
            <a:prstGeom prst="ellipse">
              <a:avLst/>
            </a:prstGeom>
            <a:solidFill>
              <a:schemeClr val="bg1">
                <a:lumMod val="65000"/>
              </a:schemeClr>
            </a:solidFill>
            <a:ln w="3175">
              <a:solidFill>
                <a:srgbClr val="6C654D"/>
              </a:solidFill>
              <a:round/>
              <a:headEnd/>
              <a:tailEnd/>
            </a:ln>
          </p:spPr>
          <p:txBody>
            <a:bodyPr lIns="0" tIns="0" rIns="0" bIns="0"/>
            <a:lstStyle/>
            <a:p>
              <a:pPr fontAlgn="auto">
                <a:spcBef>
                  <a:spcPts val="0"/>
                </a:spcBef>
                <a:spcAft>
                  <a:spcPts val="0"/>
                </a:spcAft>
                <a:defRPr/>
              </a:pPr>
              <a:endParaRPr lang="en-US">
                <a:latin typeface="+mn-lt"/>
                <a:ea typeface="ＭＳ Ｐゴシック"/>
                <a:cs typeface="ＭＳ Ｐゴシック"/>
              </a:endParaRPr>
            </a:p>
          </p:txBody>
        </p:sp>
        <p:sp>
          <p:nvSpPr>
            <p:cNvPr id="168" name="Oval 322"/>
            <p:cNvSpPr>
              <a:spLocks/>
            </p:cNvSpPr>
            <p:nvPr/>
          </p:nvSpPr>
          <p:spPr bwMode="auto">
            <a:xfrm>
              <a:off x="2426185" y="2997680"/>
              <a:ext cx="115882" cy="115846"/>
            </a:xfrm>
            <a:prstGeom prst="ellipse">
              <a:avLst/>
            </a:prstGeom>
            <a:solidFill>
              <a:schemeClr val="bg1">
                <a:lumMod val="65000"/>
              </a:schemeClr>
            </a:solidFill>
            <a:ln w="3175">
              <a:solidFill>
                <a:srgbClr val="6C654D"/>
              </a:solidFill>
              <a:round/>
              <a:headEnd/>
              <a:tailEnd/>
            </a:ln>
          </p:spPr>
          <p:txBody>
            <a:bodyPr lIns="0" tIns="0" rIns="0" bIns="0"/>
            <a:lstStyle/>
            <a:p>
              <a:pPr fontAlgn="auto">
                <a:spcBef>
                  <a:spcPts val="0"/>
                </a:spcBef>
                <a:spcAft>
                  <a:spcPts val="0"/>
                </a:spcAft>
                <a:defRPr/>
              </a:pPr>
              <a:endParaRPr lang="en-US">
                <a:latin typeface="+mn-lt"/>
                <a:ea typeface="ＭＳ Ｐゴシック"/>
                <a:cs typeface="ＭＳ Ｐゴシック"/>
              </a:endParaRPr>
            </a:p>
          </p:txBody>
        </p:sp>
        <p:sp>
          <p:nvSpPr>
            <p:cNvPr id="169" name="Oval 323"/>
            <p:cNvSpPr>
              <a:spLocks/>
            </p:cNvSpPr>
            <p:nvPr/>
          </p:nvSpPr>
          <p:spPr bwMode="auto">
            <a:xfrm>
              <a:off x="2100766" y="4909933"/>
              <a:ext cx="117469" cy="117433"/>
            </a:xfrm>
            <a:prstGeom prst="ellipse">
              <a:avLst/>
            </a:prstGeom>
            <a:solidFill>
              <a:schemeClr val="bg1">
                <a:lumMod val="65000"/>
              </a:schemeClr>
            </a:solidFill>
            <a:ln w="3175">
              <a:solidFill>
                <a:srgbClr val="6C654D"/>
              </a:solidFill>
              <a:round/>
              <a:headEnd/>
              <a:tailEnd/>
            </a:ln>
          </p:spPr>
          <p:txBody>
            <a:bodyPr lIns="0" tIns="0" rIns="0" bIns="0"/>
            <a:lstStyle/>
            <a:p>
              <a:pPr fontAlgn="auto">
                <a:spcBef>
                  <a:spcPts val="0"/>
                </a:spcBef>
                <a:spcAft>
                  <a:spcPts val="0"/>
                </a:spcAft>
                <a:defRPr/>
              </a:pPr>
              <a:endParaRPr lang="en-US">
                <a:latin typeface="+mn-lt"/>
                <a:ea typeface="ＭＳ Ｐゴシック"/>
                <a:cs typeface="ＭＳ Ｐゴシック"/>
              </a:endParaRPr>
            </a:p>
          </p:txBody>
        </p:sp>
        <p:sp>
          <p:nvSpPr>
            <p:cNvPr id="170" name="Oval 324"/>
            <p:cNvSpPr>
              <a:spLocks/>
            </p:cNvSpPr>
            <p:nvPr/>
          </p:nvSpPr>
          <p:spPr bwMode="auto">
            <a:xfrm>
              <a:off x="2181723" y="4573504"/>
              <a:ext cx="119057" cy="117433"/>
            </a:xfrm>
            <a:prstGeom prst="ellipse">
              <a:avLst/>
            </a:prstGeom>
            <a:solidFill>
              <a:schemeClr val="bg1">
                <a:lumMod val="65000"/>
              </a:schemeClr>
            </a:solidFill>
            <a:ln w="3175">
              <a:solidFill>
                <a:srgbClr val="6C654D"/>
              </a:solidFill>
              <a:round/>
              <a:headEnd/>
              <a:tailEnd/>
            </a:ln>
          </p:spPr>
          <p:txBody>
            <a:bodyPr lIns="0" tIns="0" rIns="0" bIns="0"/>
            <a:lstStyle/>
            <a:p>
              <a:pPr fontAlgn="auto">
                <a:spcBef>
                  <a:spcPts val="0"/>
                </a:spcBef>
                <a:spcAft>
                  <a:spcPts val="0"/>
                </a:spcAft>
                <a:defRPr/>
              </a:pPr>
              <a:endParaRPr lang="en-US">
                <a:latin typeface="+mn-lt"/>
                <a:ea typeface="ＭＳ Ｐゴシック"/>
                <a:cs typeface="ＭＳ Ｐゴシック"/>
              </a:endParaRPr>
            </a:p>
          </p:txBody>
        </p:sp>
        <p:sp>
          <p:nvSpPr>
            <p:cNvPr id="171" name="Oval 325"/>
            <p:cNvSpPr>
              <a:spLocks/>
            </p:cNvSpPr>
            <p:nvPr/>
          </p:nvSpPr>
          <p:spPr bwMode="auto">
            <a:xfrm>
              <a:off x="1870590" y="3730843"/>
              <a:ext cx="119057" cy="117433"/>
            </a:xfrm>
            <a:prstGeom prst="ellipse">
              <a:avLst/>
            </a:prstGeom>
            <a:solidFill>
              <a:schemeClr val="bg1">
                <a:lumMod val="65000"/>
              </a:schemeClr>
            </a:solidFill>
            <a:ln w="3175">
              <a:solidFill>
                <a:srgbClr val="6C654D"/>
              </a:solidFill>
              <a:round/>
              <a:headEnd/>
              <a:tailEnd/>
            </a:ln>
          </p:spPr>
          <p:txBody>
            <a:bodyPr lIns="0" tIns="0" rIns="0" bIns="0"/>
            <a:lstStyle/>
            <a:p>
              <a:pPr fontAlgn="auto">
                <a:spcBef>
                  <a:spcPts val="0"/>
                </a:spcBef>
                <a:spcAft>
                  <a:spcPts val="0"/>
                </a:spcAft>
                <a:defRPr/>
              </a:pPr>
              <a:endParaRPr lang="en-US">
                <a:latin typeface="+mn-lt"/>
                <a:ea typeface="ＭＳ Ｐゴシック"/>
                <a:cs typeface="ＭＳ Ｐゴシック"/>
              </a:endParaRPr>
            </a:p>
          </p:txBody>
        </p:sp>
        <p:sp>
          <p:nvSpPr>
            <p:cNvPr id="172" name="Oval 326"/>
            <p:cNvSpPr>
              <a:spLocks/>
            </p:cNvSpPr>
            <p:nvPr/>
          </p:nvSpPr>
          <p:spPr bwMode="auto">
            <a:xfrm>
              <a:off x="2357927" y="4446549"/>
              <a:ext cx="117469" cy="117433"/>
            </a:xfrm>
            <a:prstGeom prst="ellipse">
              <a:avLst/>
            </a:prstGeom>
            <a:solidFill>
              <a:schemeClr val="bg1">
                <a:lumMod val="65000"/>
              </a:schemeClr>
            </a:solidFill>
            <a:ln w="3175">
              <a:solidFill>
                <a:srgbClr val="6C654D"/>
              </a:solidFill>
              <a:round/>
              <a:headEnd/>
              <a:tailEnd/>
            </a:ln>
          </p:spPr>
          <p:txBody>
            <a:bodyPr lIns="0" tIns="0" rIns="0" bIns="0"/>
            <a:lstStyle/>
            <a:p>
              <a:pPr fontAlgn="auto">
                <a:spcBef>
                  <a:spcPts val="0"/>
                </a:spcBef>
                <a:spcAft>
                  <a:spcPts val="0"/>
                </a:spcAft>
                <a:defRPr/>
              </a:pPr>
              <a:endParaRPr lang="en-US">
                <a:latin typeface="+mn-lt"/>
                <a:ea typeface="ＭＳ Ｐゴシック"/>
                <a:cs typeface="ＭＳ Ｐゴシック"/>
              </a:endParaRPr>
            </a:p>
          </p:txBody>
        </p:sp>
        <p:sp>
          <p:nvSpPr>
            <p:cNvPr id="173" name="Oval 327"/>
            <p:cNvSpPr>
              <a:spLocks/>
            </p:cNvSpPr>
            <p:nvPr/>
          </p:nvSpPr>
          <p:spPr bwMode="auto">
            <a:xfrm>
              <a:off x="1894402" y="2989746"/>
              <a:ext cx="117469" cy="115845"/>
            </a:xfrm>
            <a:prstGeom prst="ellipse">
              <a:avLst/>
            </a:prstGeom>
            <a:solidFill>
              <a:schemeClr val="bg1">
                <a:lumMod val="65000"/>
              </a:schemeClr>
            </a:solidFill>
            <a:ln w="3175">
              <a:solidFill>
                <a:srgbClr val="6C654D"/>
              </a:solidFill>
              <a:round/>
              <a:headEnd/>
              <a:tailEnd/>
            </a:ln>
          </p:spPr>
          <p:txBody>
            <a:bodyPr lIns="0" tIns="0" rIns="0" bIns="0"/>
            <a:lstStyle/>
            <a:p>
              <a:pPr fontAlgn="auto">
                <a:spcBef>
                  <a:spcPts val="0"/>
                </a:spcBef>
                <a:spcAft>
                  <a:spcPts val="0"/>
                </a:spcAft>
                <a:defRPr/>
              </a:pPr>
              <a:endParaRPr lang="en-US">
                <a:latin typeface="+mn-lt"/>
                <a:ea typeface="ＭＳ Ｐゴシック"/>
                <a:cs typeface="ＭＳ Ｐゴシック"/>
              </a:endParaRPr>
            </a:p>
          </p:txBody>
        </p:sp>
        <p:sp>
          <p:nvSpPr>
            <p:cNvPr id="174" name="Oval 227"/>
            <p:cNvSpPr>
              <a:spLocks/>
            </p:cNvSpPr>
            <p:nvPr/>
          </p:nvSpPr>
          <p:spPr bwMode="auto">
            <a:xfrm>
              <a:off x="2324591" y="3970470"/>
              <a:ext cx="117469" cy="117433"/>
            </a:xfrm>
            <a:prstGeom prst="ellipse">
              <a:avLst/>
            </a:prstGeom>
            <a:solidFill>
              <a:schemeClr val="bg1">
                <a:lumMod val="65000"/>
              </a:schemeClr>
            </a:solidFill>
            <a:ln w="3175">
              <a:solidFill>
                <a:srgbClr val="6C654D"/>
              </a:solidFill>
              <a:round/>
              <a:headEnd/>
              <a:tailEnd/>
            </a:ln>
          </p:spPr>
          <p:txBody>
            <a:bodyPr lIns="0" tIns="0" rIns="0" bIns="0"/>
            <a:lstStyle/>
            <a:p>
              <a:pPr fontAlgn="auto">
                <a:spcBef>
                  <a:spcPts val="0"/>
                </a:spcBef>
                <a:spcAft>
                  <a:spcPts val="0"/>
                </a:spcAft>
                <a:defRPr/>
              </a:pPr>
              <a:endParaRPr lang="en-US">
                <a:latin typeface="+mn-lt"/>
                <a:ea typeface="ＭＳ Ｐゴシック"/>
                <a:cs typeface="ＭＳ Ｐゴシック"/>
              </a:endParaRPr>
            </a:p>
          </p:txBody>
        </p:sp>
        <p:sp>
          <p:nvSpPr>
            <p:cNvPr id="175" name="Oval 231"/>
            <p:cNvSpPr>
              <a:spLocks/>
            </p:cNvSpPr>
            <p:nvPr/>
          </p:nvSpPr>
          <p:spPr bwMode="auto">
            <a:xfrm>
              <a:off x="2703983" y="3776864"/>
              <a:ext cx="117469" cy="117433"/>
            </a:xfrm>
            <a:prstGeom prst="ellipse">
              <a:avLst/>
            </a:prstGeom>
            <a:solidFill>
              <a:schemeClr val="bg1">
                <a:lumMod val="65000"/>
              </a:schemeClr>
            </a:solidFill>
            <a:ln w="3175">
              <a:solidFill>
                <a:srgbClr val="6C654D"/>
              </a:solidFill>
              <a:round/>
              <a:headEnd/>
              <a:tailEnd/>
            </a:ln>
          </p:spPr>
          <p:txBody>
            <a:bodyPr lIns="0" tIns="0" rIns="0" bIns="0"/>
            <a:lstStyle/>
            <a:p>
              <a:pPr fontAlgn="auto">
                <a:spcBef>
                  <a:spcPts val="0"/>
                </a:spcBef>
                <a:spcAft>
                  <a:spcPts val="0"/>
                </a:spcAft>
                <a:defRPr/>
              </a:pPr>
              <a:endParaRPr lang="en-US">
                <a:latin typeface="+mn-lt"/>
                <a:ea typeface="ＭＳ Ｐゴシック"/>
                <a:cs typeface="ＭＳ Ｐゴシック"/>
              </a:endParaRPr>
            </a:p>
          </p:txBody>
        </p:sp>
        <p:sp>
          <p:nvSpPr>
            <p:cNvPr id="176" name="Oval 233"/>
            <p:cNvSpPr>
              <a:spLocks/>
            </p:cNvSpPr>
            <p:nvPr/>
          </p:nvSpPr>
          <p:spPr bwMode="auto">
            <a:xfrm>
              <a:off x="2791290" y="3919688"/>
              <a:ext cx="119057" cy="117433"/>
            </a:xfrm>
            <a:prstGeom prst="ellipse">
              <a:avLst/>
            </a:prstGeom>
            <a:solidFill>
              <a:schemeClr val="bg1">
                <a:lumMod val="65000"/>
              </a:schemeClr>
            </a:solidFill>
            <a:ln w="3175">
              <a:solidFill>
                <a:srgbClr val="6C654D"/>
              </a:solidFill>
              <a:round/>
              <a:headEnd/>
              <a:tailEnd/>
            </a:ln>
          </p:spPr>
          <p:txBody>
            <a:bodyPr lIns="0" tIns="0" rIns="0" bIns="0"/>
            <a:lstStyle/>
            <a:p>
              <a:pPr fontAlgn="auto">
                <a:spcBef>
                  <a:spcPts val="0"/>
                </a:spcBef>
                <a:spcAft>
                  <a:spcPts val="0"/>
                </a:spcAft>
                <a:defRPr/>
              </a:pPr>
              <a:endParaRPr lang="en-US">
                <a:latin typeface="+mn-lt"/>
                <a:ea typeface="ＭＳ Ｐゴシック"/>
                <a:cs typeface="ＭＳ Ｐゴシック"/>
              </a:endParaRPr>
            </a:p>
          </p:txBody>
        </p:sp>
        <p:sp>
          <p:nvSpPr>
            <p:cNvPr id="177" name="Oval 231"/>
            <p:cNvSpPr>
              <a:spLocks/>
            </p:cNvSpPr>
            <p:nvPr/>
          </p:nvSpPr>
          <p:spPr bwMode="auto">
            <a:xfrm>
              <a:off x="2335703" y="3697517"/>
              <a:ext cx="117469" cy="119019"/>
            </a:xfrm>
            <a:prstGeom prst="ellipse">
              <a:avLst/>
            </a:prstGeom>
            <a:solidFill>
              <a:schemeClr val="bg1">
                <a:lumMod val="65000"/>
              </a:schemeClr>
            </a:solidFill>
            <a:ln w="3175">
              <a:solidFill>
                <a:srgbClr val="6C654D"/>
              </a:solidFill>
              <a:round/>
              <a:headEnd/>
              <a:tailEnd/>
            </a:ln>
          </p:spPr>
          <p:txBody>
            <a:bodyPr lIns="0" tIns="0" rIns="0" bIns="0"/>
            <a:lstStyle/>
            <a:p>
              <a:pPr fontAlgn="auto">
                <a:spcBef>
                  <a:spcPts val="0"/>
                </a:spcBef>
                <a:spcAft>
                  <a:spcPts val="0"/>
                </a:spcAft>
                <a:defRPr/>
              </a:pPr>
              <a:endParaRPr lang="en-US">
                <a:latin typeface="+mn-lt"/>
                <a:ea typeface="ＭＳ Ｐゴシック"/>
                <a:cs typeface="ＭＳ Ｐゴシック"/>
              </a:endParaRPr>
            </a:p>
          </p:txBody>
        </p:sp>
      </p:grpSp>
      <p:sp>
        <p:nvSpPr>
          <p:cNvPr id="9" name="Oval 278"/>
          <p:cNvSpPr>
            <a:spLocks/>
          </p:cNvSpPr>
          <p:nvPr/>
        </p:nvSpPr>
        <p:spPr bwMode="auto">
          <a:xfrm>
            <a:off x="3263900" y="2400300"/>
            <a:ext cx="163513" cy="165100"/>
          </a:xfrm>
          <a:prstGeom prst="ellipse">
            <a:avLst/>
          </a:prstGeom>
          <a:solidFill>
            <a:schemeClr val="tx2"/>
          </a:solidFill>
          <a:ln w="12700">
            <a:solidFill>
              <a:srgbClr val="6C654D"/>
            </a:solidFill>
            <a:round/>
            <a:headEnd/>
            <a:tailEnd/>
          </a:ln>
        </p:spPr>
        <p:txBody>
          <a:bodyPr lIns="0" tIns="0" rIns="0" bIns="0"/>
          <a:lstStyle/>
          <a:p>
            <a:endParaRPr lang="en-US">
              <a:solidFill>
                <a:schemeClr val="accent1"/>
              </a:solidFill>
              <a:ea typeface="ＭＳ Ｐゴシック"/>
              <a:cs typeface="ＭＳ Ｐゴシック"/>
            </a:endParaRPr>
          </a:p>
        </p:txBody>
      </p:sp>
      <p:pic>
        <p:nvPicPr>
          <p:cNvPr id="4" name="Picture 2"/>
          <p:cNvPicPr>
            <a:picLocks noChangeAspect="1" noChangeArrowheads="1"/>
          </p:cNvPicPr>
          <p:nvPr/>
        </p:nvPicPr>
        <p:blipFill>
          <a:blip r:embed="rId3"/>
          <a:srcRect/>
          <a:stretch>
            <a:fillRect/>
          </a:stretch>
        </p:blipFill>
        <p:spPr bwMode="auto">
          <a:xfrm>
            <a:off x="5689600" y="1292225"/>
            <a:ext cx="2895600" cy="2946400"/>
          </a:xfrm>
          <a:prstGeom prst="rect">
            <a:avLst/>
          </a:prstGeom>
          <a:noFill/>
          <a:ln w="9525">
            <a:noFill/>
            <a:miter lim="800000"/>
            <a:headEnd/>
            <a:tailEnd/>
          </a:ln>
        </p:spPr>
      </p:pic>
      <p:sp>
        <p:nvSpPr>
          <p:cNvPr id="8" name="Text Box 330"/>
          <p:cNvSpPr txBox="1">
            <a:spLocks/>
          </p:cNvSpPr>
          <p:nvPr/>
        </p:nvSpPr>
        <p:spPr bwMode="auto">
          <a:xfrm>
            <a:off x="4722813" y="5330825"/>
            <a:ext cx="3378200" cy="830263"/>
          </a:xfrm>
          <a:prstGeom prst="rect">
            <a:avLst/>
          </a:prstGeom>
          <a:noFill/>
          <a:ln w="9525">
            <a:noFill/>
            <a:miter lim="800000"/>
            <a:headEnd/>
            <a:tailEnd/>
          </a:ln>
        </p:spPr>
        <p:txBody>
          <a:bodyPr>
            <a:spAutoFit/>
          </a:bodyPr>
          <a:lstStyle/>
          <a:p>
            <a:pPr fontAlgn="auto">
              <a:spcBef>
                <a:spcPts val="0"/>
              </a:spcBef>
              <a:spcAft>
                <a:spcPts val="0"/>
              </a:spcAft>
              <a:defRPr/>
            </a:pPr>
            <a:r>
              <a:rPr lang="en-US" sz="1600" dirty="0">
                <a:solidFill>
                  <a:srgbClr val="FF8200"/>
                </a:solidFill>
                <a:latin typeface="+mn-lt"/>
                <a:ea typeface="ＭＳ Ｐゴシック"/>
                <a:cs typeface="Gotham Medium" pitchFamily="50" charset="0"/>
              </a:rPr>
              <a:t>Transitions Vantage lens molecules </a:t>
            </a:r>
            <a:r>
              <a:rPr lang="en-US" sz="1600" u="sng" dirty="0">
                <a:solidFill>
                  <a:schemeClr val="tx1">
                    <a:lumMod val="50000"/>
                    <a:lumOff val="50000"/>
                  </a:schemeClr>
                </a:solidFill>
                <a:latin typeface="+mn-lt"/>
                <a:ea typeface="ＭＳ Ｐゴシック"/>
                <a:cs typeface="Gotham Book" pitchFamily="50" charset="0"/>
              </a:rPr>
              <a:t>darken + horizontally align</a:t>
            </a:r>
            <a:r>
              <a:rPr lang="en-US" sz="1600" dirty="0">
                <a:solidFill>
                  <a:schemeClr val="tx1">
                    <a:lumMod val="50000"/>
                    <a:lumOff val="50000"/>
                  </a:schemeClr>
                </a:solidFill>
                <a:latin typeface="+mn-lt"/>
                <a:ea typeface="ＭＳ Ｐゴシック"/>
                <a:cs typeface="Gotham Book" pitchFamily="50" charset="0"/>
              </a:rPr>
              <a:t> to </a:t>
            </a:r>
            <a:r>
              <a:rPr lang="en-US" sz="1600" dirty="0">
                <a:solidFill>
                  <a:srgbClr val="FF8200"/>
                </a:solidFill>
                <a:latin typeface="+mn-lt"/>
                <a:ea typeface="ＭＳ Ｐゴシック"/>
                <a:cs typeface="Gotham Medium" pitchFamily="50" charset="0"/>
              </a:rPr>
              <a:t>create polarization</a:t>
            </a:r>
          </a:p>
        </p:txBody>
      </p:sp>
      <p:pic>
        <p:nvPicPr>
          <p:cNvPr id="186" name="Group 185"/>
          <p:cNvPicPr>
            <a:picLocks noChangeArrowheads="1"/>
          </p:cNvPicPr>
          <p:nvPr/>
        </p:nvPicPr>
        <p:blipFill>
          <a:blip r:embed="rId5"/>
          <a:srcRect/>
          <a:stretch>
            <a:fillRect/>
          </a:stretch>
        </p:blipFill>
        <p:spPr bwMode="auto">
          <a:xfrm>
            <a:off x="4578350" y="2462213"/>
            <a:ext cx="2767013" cy="2762250"/>
          </a:xfrm>
          <a:prstGeom prst="rect">
            <a:avLst/>
          </a:prstGeom>
          <a:noFill/>
          <a:ln w="9525">
            <a:noFill/>
            <a:miter lim="800000"/>
            <a:headEnd/>
            <a:tailEnd/>
          </a:ln>
        </p:spPr>
      </p:pic>
      <p:sp>
        <p:nvSpPr>
          <p:cNvPr id="35" name="Oval 278"/>
          <p:cNvSpPr>
            <a:spLocks/>
          </p:cNvSpPr>
          <p:nvPr/>
        </p:nvSpPr>
        <p:spPr bwMode="auto">
          <a:xfrm>
            <a:off x="7232650" y="2392363"/>
            <a:ext cx="165100" cy="165100"/>
          </a:xfrm>
          <a:prstGeom prst="ellipse">
            <a:avLst/>
          </a:prstGeom>
          <a:solidFill>
            <a:schemeClr val="tx2"/>
          </a:solidFill>
          <a:ln w="12700">
            <a:solidFill>
              <a:srgbClr val="6C654D"/>
            </a:solidFill>
            <a:round/>
            <a:headEnd/>
            <a:tailEnd/>
          </a:ln>
        </p:spPr>
        <p:txBody>
          <a:bodyPr lIns="0" tIns="0" rIns="0" bIns="0"/>
          <a:lstStyle/>
          <a:p>
            <a:endParaRPr lang="en-US">
              <a:solidFill>
                <a:schemeClr val="accent1"/>
              </a:solidFill>
              <a:ea typeface="ＭＳ Ｐゴシック"/>
              <a:cs typeface="ＭＳ Ｐゴシック"/>
            </a:endParaRPr>
          </a:p>
        </p:txBody>
      </p:sp>
      <p:sp>
        <p:nvSpPr>
          <p:cNvPr id="194" name="Oval 225"/>
          <p:cNvSpPr>
            <a:spLocks/>
          </p:cNvSpPr>
          <p:nvPr/>
        </p:nvSpPr>
        <p:spPr bwMode="auto">
          <a:xfrm>
            <a:off x="4902200" y="3105150"/>
            <a:ext cx="119063" cy="117475"/>
          </a:xfrm>
          <a:prstGeom prst="ellipse">
            <a:avLst/>
          </a:prstGeom>
          <a:solidFill>
            <a:schemeClr val="bg1">
              <a:lumMod val="65000"/>
            </a:schemeClr>
          </a:solidFill>
          <a:ln w="3175">
            <a:solidFill>
              <a:srgbClr val="6C654D"/>
            </a:solidFill>
            <a:round/>
            <a:headEnd/>
            <a:tailEnd/>
          </a:ln>
        </p:spPr>
        <p:txBody>
          <a:bodyPr lIns="0" tIns="0" rIns="0" bIns="0"/>
          <a:lstStyle/>
          <a:p>
            <a:pPr fontAlgn="auto">
              <a:spcBef>
                <a:spcPts val="0"/>
              </a:spcBef>
              <a:spcAft>
                <a:spcPts val="0"/>
              </a:spcAft>
              <a:defRPr/>
            </a:pPr>
            <a:endParaRPr lang="en-US">
              <a:latin typeface="+mn-lt"/>
              <a:ea typeface="ＭＳ Ｐゴシック"/>
              <a:cs typeface="ＭＳ Ｐゴシック"/>
            </a:endParaRPr>
          </a:p>
        </p:txBody>
      </p:sp>
      <p:sp>
        <p:nvSpPr>
          <p:cNvPr id="200" name="Oval 231"/>
          <p:cNvSpPr>
            <a:spLocks/>
          </p:cNvSpPr>
          <p:nvPr/>
        </p:nvSpPr>
        <p:spPr bwMode="auto">
          <a:xfrm>
            <a:off x="5962650" y="3197225"/>
            <a:ext cx="117475" cy="117475"/>
          </a:xfrm>
          <a:prstGeom prst="ellipse">
            <a:avLst/>
          </a:prstGeom>
          <a:solidFill>
            <a:schemeClr val="bg1">
              <a:lumMod val="65000"/>
            </a:schemeClr>
          </a:solidFill>
          <a:ln w="3175">
            <a:solidFill>
              <a:srgbClr val="6C654D"/>
            </a:solidFill>
            <a:round/>
            <a:headEnd/>
            <a:tailEnd/>
          </a:ln>
        </p:spPr>
        <p:txBody>
          <a:bodyPr lIns="0" tIns="0" rIns="0" bIns="0"/>
          <a:lstStyle/>
          <a:p>
            <a:pPr fontAlgn="auto">
              <a:spcBef>
                <a:spcPts val="0"/>
              </a:spcBef>
              <a:spcAft>
                <a:spcPts val="0"/>
              </a:spcAft>
              <a:defRPr/>
            </a:pPr>
            <a:endParaRPr lang="en-US">
              <a:latin typeface="+mn-lt"/>
              <a:ea typeface="ＭＳ Ｐゴシック"/>
              <a:cs typeface="ＭＳ Ｐゴシック"/>
            </a:endParaRPr>
          </a:p>
        </p:txBody>
      </p:sp>
      <p:sp>
        <p:nvSpPr>
          <p:cNvPr id="204" name="Oval 235"/>
          <p:cNvSpPr>
            <a:spLocks/>
          </p:cNvSpPr>
          <p:nvPr/>
        </p:nvSpPr>
        <p:spPr bwMode="auto">
          <a:xfrm>
            <a:off x="4824413" y="3338513"/>
            <a:ext cx="117475" cy="119062"/>
          </a:xfrm>
          <a:prstGeom prst="ellipse">
            <a:avLst/>
          </a:prstGeom>
          <a:solidFill>
            <a:schemeClr val="bg1">
              <a:lumMod val="65000"/>
            </a:schemeClr>
          </a:solidFill>
          <a:ln w="3175">
            <a:solidFill>
              <a:srgbClr val="6C654D"/>
            </a:solidFill>
            <a:round/>
            <a:headEnd/>
            <a:tailEnd/>
          </a:ln>
        </p:spPr>
        <p:txBody>
          <a:bodyPr lIns="0" tIns="0" rIns="0" bIns="0"/>
          <a:lstStyle/>
          <a:p>
            <a:pPr fontAlgn="auto">
              <a:spcBef>
                <a:spcPts val="0"/>
              </a:spcBef>
              <a:spcAft>
                <a:spcPts val="0"/>
              </a:spcAft>
              <a:defRPr/>
            </a:pPr>
            <a:endParaRPr lang="en-US">
              <a:latin typeface="+mn-lt"/>
              <a:ea typeface="ＭＳ Ｐゴシック"/>
              <a:cs typeface="ＭＳ Ｐゴシック"/>
            </a:endParaRPr>
          </a:p>
        </p:txBody>
      </p:sp>
      <p:sp>
        <p:nvSpPr>
          <p:cNvPr id="211" name="Oval 242"/>
          <p:cNvSpPr>
            <a:spLocks/>
          </p:cNvSpPr>
          <p:nvPr/>
        </p:nvSpPr>
        <p:spPr bwMode="auto">
          <a:xfrm>
            <a:off x="5472113" y="2916238"/>
            <a:ext cx="119062" cy="117475"/>
          </a:xfrm>
          <a:prstGeom prst="ellipse">
            <a:avLst/>
          </a:prstGeom>
          <a:solidFill>
            <a:schemeClr val="bg1">
              <a:lumMod val="65000"/>
            </a:schemeClr>
          </a:solidFill>
          <a:ln w="3175">
            <a:solidFill>
              <a:srgbClr val="6C654D"/>
            </a:solidFill>
            <a:round/>
            <a:headEnd/>
            <a:tailEnd/>
          </a:ln>
        </p:spPr>
        <p:txBody>
          <a:bodyPr lIns="0" tIns="0" rIns="0" bIns="0"/>
          <a:lstStyle/>
          <a:p>
            <a:pPr fontAlgn="auto">
              <a:spcBef>
                <a:spcPts val="0"/>
              </a:spcBef>
              <a:spcAft>
                <a:spcPts val="0"/>
              </a:spcAft>
              <a:defRPr/>
            </a:pPr>
            <a:endParaRPr lang="en-US">
              <a:latin typeface="+mn-lt"/>
              <a:ea typeface="ＭＳ Ｐゴシック"/>
              <a:cs typeface="ＭＳ Ｐゴシック"/>
            </a:endParaRPr>
          </a:p>
        </p:txBody>
      </p:sp>
      <p:sp>
        <p:nvSpPr>
          <p:cNvPr id="212" name="Oval 319"/>
          <p:cNvSpPr>
            <a:spLocks/>
          </p:cNvSpPr>
          <p:nvPr/>
        </p:nvSpPr>
        <p:spPr bwMode="auto">
          <a:xfrm>
            <a:off x="5173663" y="3152775"/>
            <a:ext cx="117475" cy="117475"/>
          </a:xfrm>
          <a:prstGeom prst="ellipse">
            <a:avLst/>
          </a:prstGeom>
          <a:solidFill>
            <a:schemeClr val="bg1">
              <a:lumMod val="65000"/>
            </a:schemeClr>
          </a:solidFill>
          <a:ln w="3175">
            <a:solidFill>
              <a:srgbClr val="6C654D"/>
            </a:solidFill>
            <a:round/>
            <a:headEnd/>
            <a:tailEnd/>
          </a:ln>
        </p:spPr>
        <p:txBody>
          <a:bodyPr lIns="0" tIns="0" rIns="0" bIns="0"/>
          <a:lstStyle/>
          <a:p>
            <a:pPr fontAlgn="auto">
              <a:spcBef>
                <a:spcPts val="0"/>
              </a:spcBef>
              <a:spcAft>
                <a:spcPts val="0"/>
              </a:spcAft>
              <a:defRPr/>
            </a:pPr>
            <a:endParaRPr lang="en-US">
              <a:latin typeface="+mn-lt"/>
              <a:ea typeface="ＭＳ Ｐゴシック"/>
              <a:cs typeface="ＭＳ Ｐゴシック"/>
            </a:endParaRPr>
          </a:p>
        </p:txBody>
      </p:sp>
      <p:sp>
        <p:nvSpPr>
          <p:cNvPr id="220" name="Oval 327"/>
          <p:cNvSpPr>
            <a:spLocks/>
          </p:cNvSpPr>
          <p:nvPr/>
        </p:nvSpPr>
        <p:spPr bwMode="auto">
          <a:xfrm>
            <a:off x="5184775" y="2895600"/>
            <a:ext cx="117475" cy="117475"/>
          </a:xfrm>
          <a:prstGeom prst="ellipse">
            <a:avLst/>
          </a:prstGeom>
          <a:solidFill>
            <a:schemeClr val="bg1">
              <a:lumMod val="65000"/>
            </a:schemeClr>
          </a:solidFill>
          <a:ln w="3175">
            <a:solidFill>
              <a:srgbClr val="6C654D"/>
            </a:solidFill>
            <a:round/>
            <a:headEnd/>
            <a:tailEnd/>
          </a:ln>
        </p:spPr>
        <p:txBody>
          <a:bodyPr lIns="0" tIns="0" rIns="0" bIns="0"/>
          <a:lstStyle/>
          <a:p>
            <a:pPr fontAlgn="auto">
              <a:spcBef>
                <a:spcPts val="0"/>
              </a:spcBef>
              <a:spcAft>
                <a:spcPts val="0"/>
              </a:spcAft>
              <a:defRPr/>
            </a:pPr>
            <a:endParaRPr lang="en-US">
              <a:latin typeface="+mn-lt"/>
              <a:ea typeface="ＭＳ Ｐゴシック"/>
              <a:cs typeface="ＭＳ Ｐゴシック"/>
            </a:endParaRPr>
          </a:p>
        </p:txBody>
      </p:sp>
      <p:sp>
        <p:nvSpPr>
          <p:cNvPr id="244" name="Oval 242"/>
          <p:cNvSpPr>
            <a:spLocks/>
          </p:cNvSpPr>
          <p:nvPr/>
        </p:nvSpPr>
        <p:spPr bwMode="auto">
          <a:xfrm>
            <a:off x="5903913" y="2938463"/>
            <a:ext cx="119062" cy="117475"/>
          </a:xfrm>
          <a:prstGeom prst="ellipse">
            <a:avLst/>
          </a:prstGeom>
          <a:solidFill>
            <a:schemeClr val="bg1">
              <a:lumMod val="65000"/>
            </a:schemeClr>
          </a:solidFill>
          <a:ln w="3175">
            <a:solidFill>
              <a:srgbClr val="6C654D"/>
            </a:solidFill>
            <a:round/>
            <a:headEnd/>
            <a:tailEnd/>
          </a:ln>
        </p:spPr>
        <p:txBody>
          <a:bodyPr lIns="0" tIns="0" rIns="0" bIns="0"/>
          <a:lstStyle/>
          <a:p>
            <a:pPr fontAlgn="auto">
              <a:spcBef>
                <a:spcPts val="0"/>
              </a:spcBef>
              <a:spcAft>
                <a:spcPts val="0"/>
              </a:spcAft>
              <a:defRPr/>
            </a:pPr>
            <a:endParaRPr lang="en-US">
              <a:latin typeface="+mn-lt"/>
              <a:ea typeface="ＭＳ Ｐゴシック"/>
              <a:cs typeface="ＭＳ Ｐゴシック"/>
            </a:endParaRPr>
          </a:p>
        </p:txBody>
      </p:sp>
      <p:sp>
        <p:nvSpPr>
          <p:cNvPr id="254" name="Oval 227"/>
          <p:cNvSpPr>
            <a:spLocks/>
          </p:cNvSpPr>
          <p:nvPr/>
        </p:nvSpPr>
        <p:spPr bwMode="auto">
          <a:xfrm>
            <a:off x="5705475" y="2762250"/>
            <a:ext cx="119063" cy="117475"/>
          </a:xfrm>
          <a:prstGeom prst="ellipse">
            <a:avLst/>
          </a:prstGeom>
          <a:solidFill>
            <a:schemeClr val="bg1">
              <a:lumMod val="65000"/>
            </a:schemeClr>
          </a:solidFill>
          <a:ln w="3175">
            <a:solidFill>
              <a:srgbClr val="6C654D"/>
            </a:solidFill>
            <a:round/>
            <a:headEnd/>
            <a:tailEnd/>
          </a:ln>
        </p:spPr>
        <p:txBody>
          <a:bodyPr lIns="0" tIns="0" rIns="0" bIns="0"/>
          <a:lstStyle/>
          <a:p>
            <a:pPr fontAlgn="auto">
              <a:spcBef>
                <a:spcPts val="0"/>
              </a:spcBef>
              <a:spcAft>
                <a:spcPts val="0"/>
              </a:spcAft>
              <a:defRPr/>
            </a:pPr>
            <a:endParaRPr lang="en-US">
              <a:latin typeface="+mn-lt"/>
              <a:ea typeface="ＭＳ Ｐゴシック"/>
              <a:cs typeface="ＭＳ Ｐゴシック"/>
            </a:endParaRPr>
          </a:p>
        </p:txBody>
      </p:sp>
      <p:sp>
        <p:nvSpPr>
          <p:cNvPr id="260" name="Oval 225"/>
          <p:cNvSpPr>
            <a:spLocks/>
          </p:cNvSpPr>
          <p:nvPr/>
        </p:nvSpPr>
        <p:spPr bwMode="auto">
          <a:xfrm>
            <a:off x="5618163" y="3100388"/>
            <a:ext cx="119062" cy="117475"/>
          </a:xfrm>
          <a:prstGeom prst="ellipse">
            <a:avLst/>
          </a:prstGeom>
          <a:solidFill>
            <a:schemeClr val="bg1">
              <a:lumMod val="65000"/>
            </a:schemeClr>
          </a:solidFill>
          <a:ln w="3175">
            <a:solidFill>
              <a:srgbClr val="6C654D"/>
            </a:solidFill>
            <a:round/>
            <a:headEnd/>
            <a:tailEnd/>
          </a:ln>
        </p:spPr>
        <p:txBody>
          <a:bodyPr lIns="0" tIns="0" rIns="0" bIns="0"/>
          <a:lstStyle/>
          <a:p>
            <a:pPr fontAlgn="auto">
              <a:spcBef>
                <a:spcPts val="0"/>
              </a:spcBef>
              <a:spcAft>
                <a:spcPts val="0"/>
              </a:spcAft>
              <a:defRPr/>
            </a:pPr>
            <a:endParaRPr lang="en-US">
              <a:latin typeface="+mn-lt"/>
              <a:ea typeface="ＭＳ Ｐゴシック"/>
              <a:cs typeface="ＭＳ Ｐゴシック"/>
            </a:endParaRPr>
          </a:p>
        </p:txBody>
      </p:sp>
      <p:sp>
        <p:nvSpPr>
          <p:cNvPr id="264" name="Oval 229"/>
          <p:cNvSpPr>
            <a:spLocks/>
          </p:cNvSpPr>
          <p:nvPr/>
        </p:nvSpPr>
        <p:spPr bwMode="auto">
          <a:xfrm>
            <a:off x="6831013" y="3365500"/>
            <a:ext cx="117475" cy="117475"/>
          </a:xfrm>
          <a:prstGeom prst="ellipse">
            <a:avLst/>
          </a:prstGeom>
          <a:solidFill>
            <a:schemeClr val="bg1">
              <a:lumMod val="65000"/>
            </a:schemeClr>
          </a:solidFill>
          <a:ln w="3175">
            <a:solidFill>
              <a:srgbClr val="6C654D"/>
            </a:solidFill>
            <a:round/>
            <a:headEnd/>
            <a:tailEnd/>
          </a:ln>
        </p:spPr>
        <p:txBody>
          <a:bodyPr lIns="0" tIns="0" rIns="0" bIns="0"/>
          <a:lstStyle/>
          <a:p>
            <a:pPr fontAlgn="auto">
              <a:spcBef>
                <a:spcPts val="0"/>
              </a:spcBef>
              <a:spcAft>
                <a:spcPts val="0"/>
              </a:spcAft>
              <a:defRPr/>
            </a:pPr>
            <a:r>
              <a:rPr lang="en-US" dirty="0">
                <a:latin typeface="+mn-lt"/>
                <a:ea typeface="ＭＳ Ｐゴシック"/>
                <a:cs typeface="ＭＳ Ｐゴシック"/>
              </a:rPr>
              <a:t>  </a:t>
            </a:r>
          </a:p>
        </p:txBody>
      </p:sp>
      <p:sp>
        <p:nvSpPr>
          <p:cNvPr id="270" name="Oval 235"/>
          <p:cNvSpPr>
            <a:spLocks/>
          </p:cNvSpPr>
          <p:nvPr/>
        </p:nvSpPr>
        <p:spPr bwMode="auto">
          <a:xfrm>
            <a:off x="6589713" y="3271838"/>
            <a:ext cx="117475" cy="119062"/>
          </a:xfrm>
          <a:prstGeom prst="ellipse">
            <a:avLst/>
          </a:prstGeom>
          <a:solidFill>
            <a:schemeClr val="bg1">
              <a:lumMod val="65000"/>
            </a:schemeClr>
          </a:solidFill>
          <a:ln w="3175">
            <a:solidFill>
              <a:srgbClr val="6C654D"/>
            </a:solidFill>
            <a:round/>
            <a:headEnd/>
            <a:tailEnd/>
          </a:ln>
        </p:spPr>
        <p:txBody>
          <a:bodyPr lIns="0" tIns="0" rIns="0" bIns="0"/>
          <a:lstStyle/>
          <a:p>
            <a:pPr fontAlgn="auto">
              <a:spcBef>
                <a:spcPts val="0"/>
              </a:spcBef>
              <a:spcAft>
                <a:spcPts val="0"/>
              </a:spcAft>
              <a:defRPr/>
            </a:pPr>
            <a:endParaRPr lang="en-US">
              <a:latin typeface="+mn-lt"/>
              <a:ea typeface="ＭＳ Ｐゴシック"/>
              <a:cs typeface="ＭＳ Ｐゴシック"/>
            </a:endParaRPr>
          </a:p>
        </p:txBody>
      </p:sp>
      <p:sp>
        <p:nvSpPr>
          <p:cNvPr id="276" name="Oval 241"/>
          <p:cNvSpPr>
            <a:spLocks/>
          </p:cNvSpPr>
          <p:nvPr/>
        </p:nvSpPr>
        <p:spPr bwMode="auto">
          <a:xfrm>
            <a:off x="6119813" y="2917825"/>
            <a:ext cx="119062" cy="119063"/>
          </a:xfrm>
          <a:prstGeom prst="ellipse">
            <a:avLst/>
          </a:prstGeom>
          <a:solidFill>
            <a:schemeClr val="bg1">
              <a:lumMod val="65000"/>
            </a:schemeClr>
          </a:solidFill>
          <a:ln w="3175">
            <a:solidFill>
              <a:srgbClr val="6C654D"/>
            </a:solidFill>
            <a:round/>
            <a:headEnd/>
            <a:tailEnd/>
          </a:ln>
        </p:spPr>
        <p:txBody>
          <a:bodyPr lIns="0" tIns="0" rIns="0" bIns="0"/>
          <a:lstStyle/>
          <a:p>
            <a:pPr fontAlgn="auto">
              <a:spcBef>
                <a:spcPts val="0"/>
              </a:spcBef>
              <a:spcAft>
                <a:spcPts val="0"/>
              </a:spcAft>
              <a:defRPr/>
            </a:pPr>
            <a:endParaRPr lang="en-US">
              <a:latin typeface="+mn-lt"/>
              <a:ea typeface="ＭＳ Ｐゴシック"/>
              <a:cs typeface="ＭＳ Ｐゴシック"/>
            </a:endParaRPr>
          </a:p>
        </p:txBody>
      </p:sp>
      <p:sp>
        <p:nvSpPr>
          <p:cNvPr id="286" name="Oval 327"/>
          <p:cNvSpPr>
            <a:spLocks/>
          </p:cNvSpPr>
          <p:nvPr/>
        </p:nvSpPr>
        <p:spPr bwMode="auto">
          <a:xfrm>
            <a:off x="5819775" y="3025775"/>
            <a:ext cx="119063" cy="117475"/>
          </a:xfrm>
          <a:prstGeom prst="ellipse">
            <a:avLst/>
          </a:prstGeom>
          <a:solidFill>
            <a:schemeClr val="bg1">
              <a:lumMod val="65000"/>
            </a:schemeClr>
          </a:solidFill>
          <a:ln w="3175">
            <a:solidFill>
              <a:srgbClr val="6C654D"/>
            </a:solidFill>
            <a:round/>
            <a:headEnd/>
            <a:tailEnd/>
          </a:ln>
        </p:spPr>
        <p:txBody>
          <a:bodyPr lIns="0" tIns="0" rIns="0" bIns="0"/>
          <a:lstStyle/>
          <a:p>
            <a:pPr fontAlgn="auto">
              <a:spcBef>
                <a:spcPts val="0"/>
              </a:spcBef>
              <a:spcAft>
                <a:spcPts val="0"/>
              </a:spcAft>
              <a:defRPr/>
            </a:pPr>
            <a:endParaRPr lang="en-US">
              <a:latin typeface="+mn-lt"/>
              <a:ea typeface="ＭＳ Ｐゴシック"/>
              <a:cs typeface="ＭＳ Ｐゴシック"/>
            </a:endParaRPr>
          </a:p>
        </p:txBody>
      </p:sp>
      <p:sp>
        <p:nvSpPr>
          <p:cNvPr id="297" name="Oval 231"/>
          <p:cNvSpPr>
            <a:spLocks/>
          </p:cNvSpPr>
          <p:nvPr/>
        </p:nvSpPr>
        <p:spPr bwMode="auto">
          <a:xfrm>
            <a:off x="6127750" y="3186113"/>
            <a:ext cx="117475" cy="117475"/>
          </a:xfrm>
          <a:prstGeom prst="ellipse">
            <a:avLst/>
          </a:prstGeom>
          <a:solidFill>
            <a:schemeClr val="bg1">
              <a:lumMod val="65000"/>
            </a:schemeClr>
          </a:solidFill>
          <a:ln w="3175">
            <a:solidFill>
              <a:srgbClr val="6C654D"/>
            </a:solidFill>
            <a:round/>
            <a:headEnd/>
            <a:tailEnd/>
          </a:ln>
        </p:spPr>
        <p:txBody>
          <a:bodyPr lIns="0" tIns="0" rIns="0" bIns="0"/>
          <a:lstStyle/>
          <a:p>
            <a:pPr fontAlgn="auto">
              <a:spcBef>
                <a:spcPts val="0"/>
              </a:spcBef>
              <a:spcAft>
                <a:spcPts val="0"/>
              </a:spcAft>
              <a:defRPr/>
            </a:pPr>
            <a:endParaRPr lang="en-US">
              <a:latin typeface="+mn-lt"/>
              <a:ea typeface="ＭＳ Ｐゴシック"/>
              <a:cs typeface="ＭＳ Ｐゴシック"/>
            </a:endParaRPr>
          </a:p>
        </p:txBody>
      </p:sp>
      <p:sp>
        <p:nvSpPr>
          <p:cNvPr id="298" name="Oval 231"/>
          <p:cNvSpPr>
            <a:spLocks/>
          </p:cNvSpPr>
          <p:nvPr/>
        </p:nvSpPr>
        <p:spPr bwMode="auto">
          <a:xfrm>
            <a:off x="6323013" y="3013075"/>
            <a:ext cx="117475" cy="117475"/>
          </a:xfrm>
          <a:prstGeom prst="ellipse">
            <a:avLst/>
          </a:prstGeom>
          <a:solidFill>
            <a:schemeClr val="bg1">
              <a:lumMod val="65000"/>
            </a:schemeClr>
          </a:solidFill>
          <a:ln w="3175">
            <a:solidFill>
              <a:srgbClr val="6C654D"/>
            </a:solidFill>
            <a:round/>
            <a:headEnd/>
            <a:tailEnd/>
          </a:ln>
        </p:spPr>
        <p:txBody>
          <a:bodyPr lIns="0" tIns="0" rIns="0" bIns="0"/>
          <a:lstStyle/>
          <a:p>
            <a:pPr fontAlgn="auto">
              <a:spcBef>
                <a:spcPts val="0"/>
              </a:spcBef>
              <a:spcAft>
                <a:spcPts val="0"/>
              </a:spcAft>
              <a:defRPr/>
            </a:pPr>
            <a:endParaRPr lang="en-US">
              <a:latin typeface="+mn-lt"/>
              <a:ea typeface="ＭＳ Ｐゴシック"/>
              <a:cs typeface="ＭＳ Ｐゴシック"/>
            </a:endParaRPr>
          </a:p>
        </p:txBody>
      </p:sp>
      <p:sp>
        <p:nvSpPr>
          <p:cNvPr id="300" name="Oval 231"/>
          <p:cNvSpPr>
            <a:spLocks/>
          </p:cNvSpPr>
          <p:nvPr/>
        </p:nvSpPr>
        <p:spPr bwMode="auto">
          <a:xfrm>
            <a:off x="6300788" y="3290888"/>
            <a:ext cx="117475" cy="117475"/>
          </a:xfrm>
          <a:prstGeom prst="ellipse">
            <a:avLst/>
          </a:prstGeom>
          <a:solidFill>
            <a:schemeClr val="bg1">
              <a:lumMod val="65000"/>
            </a:schemeClr>
          </a:solidFill>
          <a:ln w="3175">
            <a:solidFill>
              <a:srgbClr val="6C654D"/>
            </a:solidFill>
            <a:round/>
            <a:headEnd/>
            <a:tailEnd/>
          </a:ln>
        </p:spPr>
        <p:txBody>
          <a:bodyPr lIns="0" tIns="0" rIns="0" bIns="0"/>
          <a:lstStyle/>
          <a:p>
            <a:pPr fontAlgn="auto">
              <a:spcBef>
                <a:spcPts val="0"/>
              </a:spcBef>
              <a:spcAft>
                <a:spcPts val="0"/>
              </a:spcAft>
              <a:defRPr/>
            </a:pPr>
            <a:endParaRPr lang="en-US">
              <a:latin typeface="+mn-lt"/>
              <a:ea typeface="ＭＳ Ｐゴシック"/>
              <a:cs typeface="ＭＳ Ｐゴシック"/>
            </a:endParaRPr>
          </a:p>
        </p:txBody>
      </p:sp>
      <p:sp>
        <p:nvSpPr>
          <p:cNvPr id="316" name="Oval 319"/>
          <p:cNvSpPr>
            <a:spLocks/>
          </p:cNvSpPr>
          <p:nvPr/>
        </p:nvSpPr>
        <p:spPr bwMode="auto">
          <a:xfrm>
            <a:off x="4997450" y="3227388"/>
            <a:ext cx="117475" cy="119062"/>
          </a:xfrm>
          <a:prstGeom prst="ellipse">
            <a:avLst/>
          </a:prstGeom>
          <a:solidFill>
            <a:schemeClr val="bg1">
              <a:lumMod val="65000"/>
            </a:schemeClr>
          </a:solidFill>
          <a:ln w="3175">
            <a:solidFill>
              <a:srgbClr val="6C654D"/>
            </a:solidFill>
            <a:round/>
            <a:headEnd/>
            <a:tailEnd/>
          </a:ln>
        </p:spPr>
        <p:txBody>
          <a:bodyPr lIns="0" tIns="0" rIns="0" bIns="0"/>
          <a:lstStyle/>
          <a:p>
            <a:pPr fontAlgn="auto">
              <a:spcBef>
                <a:spcPts val="0"/>
              </a:spcBef>
              <a:spcAft>
                <a:spcPts val="0"/>
              </a:spcAft>
              <a:defRPr/>
            </a:pPr>
            <a:endParaRPr lang="en-US">
              <a:latin typeface="+mn-lt"/>
              <a:ea typeface="ＭＳ Ｐゴシック"/>
              <a:cs typeface="ＭＳ Ｐゴシック"/>
            </a:endParaRPr>
          </a:p>
        </p:txBody>
      </p:sp>
      <p:sp>
        <p:nvSpPr>
          <p:cNvPr id="317" name="Oval 319"/>
          <p:cNvSpPr>
            <a:spLocks/>
          </p:cNvSpPr>
          <p:nvPr/>
        </p:nvSpPr>
        <p:spPr bwMode="auto">
          <a:xfrm>
            <a:off x="5467350" y="3268663"/>
            <a:ext cx="117475" cy="119062"/>
          </a:xfrm>
          <a:prstGeom prst="ellipse">
            <a:avLst/>
          </a:prstGeom>
          <a:solidFill>
            <a:schemeClr val="bg1">
              <a:lumMod val="65000"/>
            </a:schemeClr>
          </a:solidFill>
          <a:ln w="3175">
            <a:solidFill>
              <a:srgbClr val="6C654D"/>
            </a:solidFill>
            <a:round/>
            <a:headEnd/>
            <a:tailEnd/>
          </a:ln>
        </p:spPr>
        <p:txBody>
          <a:bodyPr lIns="0" tIns="0" rIns="0" bIns="0"/>
          <a:lstStyle/>
          <a:p>
            <a:pPr fontAlgn="auto">
              <a:spcBef>
                <a:spcPts val="0"/>
              </a:spcBef>
              <a:spcAft>
                <a:spcPts val="0"/>
              </a:spcAft>
              <a:defRPr/>
            </a:pPr>
            <a:endParaRPr lang="en-US">
              <a:latin typeface="+mn-lt"/>
              <a:ea typeface="ＭＳ Ｐゴシック"/>
              <a:cs typeface="ＭＳ Ｐゴシック"/>
            </a:endParaRPr>
          </a:p>
        </p:txBody>
      </p:sp>
      <p:sp>
        <p:nvSpPr>
          <p:cNvPr id="318" name="Oval 319"/>
          <p:cNvSpPr>
            <a:spLocks/>
          </p:cNvSpPr>
          <p:nvPr/>
        </p:nvSpPr>
        <p:spPr bwMode="auto">
          <a:xfrm>
            <a:off x="5241925" y="3284538"/>
            <a:ext cx="117475" cy="119062"/>
          </a:xfrm>
          <a:prstGeom prst="ellipse">
            <a:avLst/>
          </a:prstGeom>
          <a:solidFill>
            <a:schemeClr val="bg1">
              <a:lumMod val="65000"/>
            </a:schemeClr>
          </a:solidFill>
          <a:ln w="3175">
            <a:solidFill>
              <a:srgbClr val="6C654D"/>
            </a:solidFill>
            <a:round/>
            <a:headEnd/>
            <a:tailEnd/>
          </a:ln>
        </p:spPr>
        <p:txBody>
          <a:bodyPr lIns="0" tIns="0" rIns="0" bIns="0"/>
          <a:lstStyle/>
          <a:p>
            <a:pPr fontAlgn="auto">
              <a:spcBef>
                <a:spcPts val="0"/>
              </a:spcBef>
              <a:spcAft>
                <a:spcPts val="0"/>
              </a:spcAft>
              <a:defRPr/>
            </a:pPr>
            <a:endParaRPr lang="en-US">
              <a:latin typeface="+mn-lt"/>
              <a:ea typeface="ＭＳ Ｐゴシック"/>
              <a:cs typeface="ＭＳ Ｐゴシック"/>
            </a:endParaRPr>
          </a:p>
        </p:txBody>
      </p:sp>
      <p:sp>
        <p:nvSpPr>
          <p:cNvPr id="319" name="Oval 319"/>
          <p:cNvSpPr>
            <a:spLocks/>
          </p:cNvSpPr>
          <p:nvPr/>
        </p:nvSpPr>
        <p:spPr bwMode="auto">
          <a:xfrm>
            <a:off x="5805488" y="3344863"/>
            <a:ext cx="115887" cy="117475"/>
          </a:xfrm>
          <a:prstGeom prst="ellipse">
            <a:avLst/>
          </a:prstGeom>
          <a:solidFill>
            <a:schemeClr val="bg1">
              <a:lumMod val="65000"/>
            </a:schemeClr>
          </a:solidFill>
          <a:ln w="3175">
            <a:solidFill>
              <a:srgbClr val="6C654D"/>
            </a:solidFill>
            <a:round/>
            <a:headEnd/>
            <a:tailEnd/>
          </a:ln>
        </p:spPr>
        <p:txBody>
          <a:bodyPr lIns="0" tIns="0" rIns="0" bIns="0"/>
          <a:lstStyle/>
          <a:p>
            <a:pPr fontAlgn="auto">
              <a:spcBef>
                <a:spcPts val="0"/>
              </a:spcBef>
              <a:spcAft>
                <a:spcPts val="0"/>
              </a:spcAft>
              <a:defRPr/>
            </a:pPr>
            <a:endParaRPr lang="en-US">
              <a:latin typeface="+mn-lt"/>
              <a:ea typeface="ＭＳ Ｐゴシック"/>
              <a:cs typeface="ＭＳ Ｐゴシック"/>
            </a:endParaRPr>
          </a:p>
        </p:txBody>
      </p:sp>
      <p:sp>
        <p:nvSpPr>
          <p:cNvPr id="320" name="Oval 319"/>
          <p:cNvSpPr>
            <a:spLocks/>
          </p:cNvSpPr>
          <p:nvPr/>
        </p:nvSpPr>
        <p:spPr bwMode="auto">
          <a:xfrm>
            <a:off x="6005513" y="3338513"/>
            <a:ext cx="117475" cy="119062"/>
          </a:xfrm>
          <a:prstGeom prst="ellipse">
            <a:avLst/>
          </a:prstGeom>
          <a:solidFill>
            <a:schemeClr val="bg1">
              <a:lumMod val="65000"/>
            </a:schemeClr>
          </a:solidFill>
          <a:ln w="3175">
            <a:solidFill>
              <a:srgbClr val="6C654D"/>
            </a:solidFill>
            <a:round/>
            <a:headEnd/>
            <a:tailEnd/>
          </a:ln>
        </p:spPr>
        <p:txBody>
          <a:bodyPr lIns="0" tIns="0" rIns="0" bIns="0"/>
          <a:lstStyle/>
          <a:p>
            <a:pPr fontAlgn="auto">
              <a:spcBef>
                <a:spcPts val="0"/>
              </a:spcBef>
              <a:spcAft>
                <a:spcPts val="0"/>
              </a:spcAft>
              <a:defRPr/>
            </a:pPr>
            <a:endParaRPr lang="en-US">
              <a:latin typeface="+mn-lt"/>
              <a:ea typeface="ＭＳ Ｐゴシック"/>
              <a:cs typeface="ＭＳ Ｐゴシック"/>
            </a:endParaRPr>
          </a:p>
        </p:txBody>
      </p:sp>
      <p:sp>
        <p:nvSpPr>
          <p:cNvPr id="321" name="Oval 320"/>
          <p:cNvSpPr>
            <a:spLocks/>
          </p:cNvSpPr>
          <p:nvPr/>
        </p:nvSpPr>
        <p:spPr bwMode="auto">
          <a:xfrm>
            <a:off x="6083300" y="3473450"/>
            <a:ext cx="115888" cy="117475"/>
          </a:xfrm>
          <a:prstGeom prst="ellipse">
            <a:avLst/>
          </a:prstGeom>
          <a:solidFill>
            <a:schemeClr val="bg1">
              <a:lumMod val="65000"/>
            </a:schemeClr>
          </a:solidFill>
          <a:ln w="3175">
            <a:solidFill>
              <a:srgbClr val="6C654D"/>
            </a:solidFill>
            <a:round/>
            <a:headEnd/>
            <a:tailEnd/>
          </a:ln>
        </p:spPr>
        <p:txBody>
          <a:bodyPr lIns="0" tIns="0" rIns="0" bIns="0"/>
          <a:lstStyle/>
          <a:p>
            <a:pPr fontAlgn="auto">
              <a:spcBef>
                <a:spcPts val="0"/>
              </a:spcBef>
              <a:spcAft>
                <a:spcPts val="0"/>
              </a:spcAft>
              <a:defRPr/>
            </a:pPr>
            <a:r>
              <a:rPr lang="en-US" dirty="0">
                <a:latin typeface="+mn-lt"/>
                <a:ea typeface="ＭＳ Ｐゴシック"/>
                <a:cs typeface="ＭＳ Ｐゴシック"/>
              </a:rPr>
              <a:t>            </a:t>
            </a:r>
          </a:p>
        </p:txBody>
      </p:sp>
      <p:sp>
        <p:nvSpPr>
          <p:cNvPr id="322" name="Oval 321"/>
          <p:cNvSpPr>
            <a:spLocks/>
          </p:cNvSpPr>
          <p:nvPr/>
        </p:nvSpPr>
        <p:spPr bwMode="auto">
          <a:xfrm>
            <a:off x="6389688" y="3505200"/>
            <a:ext cx="115887" cy="119063"/>
          </a:xfrm>
          <a:prstGeom prst="ellipse">
            <a:avLst/>
          </a:prstGeom>
          <a:solidFill>
            <a:schemeClr val="bg1">
              <a:lumMod val="65000"/>
            </a:schemeClr>
          </a:solidFill>
          <a:ln w="3175">
            <a:solidFill>
              <a:srgbClr val="6C654D"/>
            </a:solidFill>
            <a:round/>
            <a:headEnd/>
            <a:tailEnd/>
          </a:ln>
        </p:spPr>
        <p:txBody>
          <a:bodyPr lIns="0" tIns="0" rIns="0" bIns="0"/>
          <a:lstStyle/>
          <a:p>
            <a:pPr fontAlgn="auto">
              <a:spcBef>
                <a:spcPts val="0"/>
              </a:spcBef>
              <a:spcAft>
                <a:spcPts val="0"/>
              </a:spcAft>
              <a:defRPr/>
            </a:pPr>
            <a:endParaRPr lang="en-US">
              <a:latin typeface="+mn-lt"/>
              <a:ea typeface="ＭＳ Ｐゴシック"/>
              <a:cs typeface="ＭＳ Ｐゴシック"/>
            </a:endParaRPr>
          </a:p>
        </p:txBody>
      </p:sp>
      <p:sp>
        <p:nvSpPr>
          <p:cNvPr id="323" name="Oval 322"/>
          <p:cNvSpPr>
            <a:spLocks/>
          </p:cNvSpPr>
          <p:nvPr/>
        </p:nvSpPr>
        <p:spPr bwMode="auto">
          <a:xfrm>
            <a:off x="6700838" y="3522663"/>
            <a:ext cx="117475" cy="119062"/>
          </a:xfrm>
          <a:prstGeom prst="ellipse">
            <a:avLst/>
          </a:prstGeom>
          <a:solidFill>
            <a:schemeClr val="bg1">
              <a:lumMod val="65000"/>
            </a:schemeClr>
          </a:solidFill>
          <a:ln w="3175">
            <a:solidFill>
              <a:srgbClr val="6C654D"/>
            </a:solidFill>
            <a:round/>
            <a:headEnd/>
            <a:tailEnd/>
          </a:ln>
        </p:spPr>
        <p:txBody>
          <a:bodyPr lIns="0" tIns="0" rIns="0" bIns="0"/>
          <a:lstStyle/>
          <a:p>
            <a:pPr fontAlgn="auto">
              <a:spcBef>
                <a:spcPts val="0"/>
              </a:spcBef>
              <a:spcAft>
                <a:spcPts val="0"/>
              </a:spcAft>
              <a:defRPr/>
            </a:pPr>
            <a:endParaRPr lang="en-US">
              <a:latin typeface="+mn-lt"/>
              <a:ea typeface="ＭＳ Ｐゴシック"/>
              <a:cs typeface="ＭＳ Ｐゴシック"/>
            </a:endParaRPr>
          </a:p>
        </p:txBody>
      </p:sp>
      <p:sp>
        <p:nvSpPr>
          <p:cNvPr id="324" name="Oval 323"/>
          <p:cNvSpPr>
            <a:spLocks/>
          </p:cNvSpPr>
          <p:nvPr/>
        </p:nvSpPr>
        <p:spPr bwMode="auto">
          <a:xfrm>
            <a:off x="4706938" y="3562350"/>
            <a:ext cx="117475" cy="119063"/>
          </a:xfrm>
          <a:prstGeom prst="ellipse">
            <a:avLst/>
          </a:prstGeom>
          <a:solidFill>
            <a:schemeClr val="bg1">
              <a:lumMod val="65000"/>
            </a:schemeClr>
          </a:solidFill>
          <a:ln w="3175">
            <a:solidFill>
              <a:srgbClr val="6C654D"/>
            </a:solidFill>
            <a:round/>
            <a:headEnd/>
            <a:tailEnd/>
          </a:ln>
        </p:spPr>
        <p:txBody>
          <a:bodyPr lIns="0" tIns="0" rIns="0" bIns="0"/>
          <a:lstStyle/>
          <a:p>
            <a:pPr fontAlgn="auto">
              <a:spcBef>
                <a:spcPts val="0"/>
              </a:spcBef>
              <a:spcAft>
                <a:spcPts val="0"/>
              </a:spcAft>
              <a:defRPr/>
            </a:pPr>
            <a:endParaRPr lang="en-US">
              <a:latin typeface="+mn-lt"/>
              <a:ea typeface="ＭＳ Ｐゴシック"/>
              <a:cs typeface="ＭＳ Ｐゴシック"/>
            </a:endParaRPr>
          </a:p>
        </p:txBody>
      </p:sp>
      <p:sp>
        <p:nvSpPr>
          <p:cNvPr id="325" name="Oval 324"/>
          <p:cNvSpPr>
            <a:spLocks/>
          </p:cNvSpPr>
          <p:nvPr/>
        </p:nvSpPr>
        <p:spPr bwMode="auto">
          <a:xfrm>
            <a:off x="4972050" y="3579813"/>
            <a:ext cx="117475" cy="117475"/>
          </a:xfrm>
          <a:prstGeom prst="ellipse">
            <a:avLst/>
          </a:prstGeom>
          <a:solidFill>
            <a:schemeClr val="bg1">
              <a:lumMod val="65000"/>
            </a:schemeClr>
          </a:solidFill>
          <a:ln w="3175">
            <a:solidFill>
              <a:srgbClr val="6C654D"/>
            </a:solidFill>
            <a:round/>
            <a:headEnd/>
            <a:tailEnd/>
          </a:ln>
        </p:spPr>
        <p:txBody>
          <a:bodyPr lIns="0" tIns="0" rIns="0" bIns="0"/>
          <a:lstStyle/>
          <a:p>
            <a:pPr fontAlgn="auto">
              <a:spcBef>
                <a:spcPts val="0"/>
              </a:spcBef>
              <a:spcAft>
                <a:spcPts val="0"/>
              </a:spcAft>
              <a:defRPr/>
            </a:pPr>
            <a:endParaRPr lang="en-US">
              <a:latin typeface="+mn-lt"/>
              <a:ea typeface="ＭＳ Ｐゴシック"/>
              <a:cs typeface="ＭＳ Ｐゴシック"/>
            </a:endParaRPr>
          </a:p>
        </p:txBody>
      </p:sp>
      <p:sp>
        <p:nvSpPr>
          <p:cNvPr id="326" name="Oval 325"/>
          <p:cNvSpPr>
            <a:spLocks/>
          </p:cNvSpPr>
          <p:nvPr/>
        </p:nvSpPr>
        <p:spPr bwMode="auto">
          <a:xfrm>
            <a:off x="5224463" y="3519488"/>
            <a:ext cx="117475" cy="117475"/>
          </a:xfrm>
          <a:prstGeom prst="ellipse">
            <a:avLst/>
          </a:prstGeom>
          <a:solidFill>
            <a:schemeClr val="bg1">
              <a:lumMod val="65000"/>
            </a:schemeClr>
          </a:solidFill>
          <a:ln w="3175">
            <a:solidFill>
              <a:srgbClr val="6C654D"/>
            </a:solidFill>
            <a:round/>
            <a:headEnd/>
            <a:tailEnd/>
          </a:ln>
        </p:spPr>
        <p:txBody>
          <a:bodyPr lIns="0" tIns="0" rIns="0" bIns="0"/>
          <a:lstStyle/>
          <a:p>
            <a:pPr fontAlgn="auto">
              <a:spcBef>
                <a:spcPts val="0"/>
              </a:spcBef>
              <a:spcAft>
                <a:spcPts val="0"/>
              </a:spcAft>
              <a:defRPr/>
            </a:pPr>
            <a:endParaRPr lang="en-US">
              <a:latin typeface="+mn-lt"/>
              <a:ea typeface="ＭＳ Ｐゴシック"/>
              <a:cs typeface="ＭＳ Ｐゴシック"/>
            </a:endParaRPr>
          </a:p>
        </p:txBody>
      </p:sp>
      <p:sp>
        <p:nvSpPr>
          <p:cNvPr id="327" name="Oval 326"/>
          <p:cNvSpPr>
            <a:spLocks/>
          </p:cNvSpPr>
          <p:nvPr/>
        </p:nvSpPr>
        <p:spPr bwMode="auto">
          <a:xfrm>
            <a:off x="5438775" y="3452813"/>
            <a:ext cx="117475" cy="119062"/>
          </a:xfrm>
          <a:prstGeom prst="ellipse">
            <a:avLst/>
          </a:prstGeom>
          <a:solidFill>
            <a:schemeClr val="bg1">
              <a:lumMod val="65000"/>
            </a:schemeClr>
          </a:solidFill>
          <a:ln w="3175">
            <a:solidFill>
              <a:srgbClr val="6C654D"/>
            </a:solidFill>
            <a:round/>
            <a:headEnd/>
            <a:tailEnd/>
          </a:ln>
        </p:spPr>
        <p:txBody>
          <a:bodyPr lIns="0" tIns="0" rIns="0" bIns="0"/>
          <a:lstStyle/>
          <a:p>
            <a:pPr fontAlgn="auto">
              <a:spcBef>
                <a:spcPts val="0"/>
              </a:spcBef>
              <a:spcAft>
                <a:spcPts val="0"/>
              </a:spcAft>
              <a:defRPr/>
            </a:pPr>
            <a:endParaRPr lang="en-US">
              <a:latin typeface="+mn-lt"/>
              <a:ea typeface="ＭＳ Ｐゴシック"/>
              <a:cs typeface="ＭＳ Ｐゴシック"/>
            </a:endParaRPr>
          </a:p>
        </p:txBody>
      </p:sp>
      <p:sp>
        <p:nvSpPr>
          <p:cNvPr id="328" name="Oval 327"/>
          <p:cNvSpPr>
            <a:spLocks/>
          </p:cNvSpPr>
          <p:nvPr/>
        </p:nvSpPr>
        <p:spPr bwMode="auto">
          <a:xfrm>
            <a:off x="5584825" y="3513138"/>
            <a:ext cx="117475" cy="119062"/>
          </a:xfrm>
          <a:prstGeom prst="ellipse">
            <a:avLst/>
          </a:prstGeom>
          <a:solidFill>
            <a:schemeClr val="bg1">
              <a:lumMod val="65000"/>
            </a:schemeClr>
          </a:solidFill>
          <a:ln w="3175">
            <a:solidFill>
              <a:srgbClr val="6C654D"/>
            </a:solidFill>
            <a:round/>
            <a:headEnd/>
            <a:tailEnd/>
          </a:ln>
        </p:spPr>
        <p:txBody>
          <a:bodyPr lIns="0" tIns="0" rIns="0" bIns="0"/>
          <a:lstStyle/>
          <a:p>
            <a:pPr fontAlgn="auto">
              <a:spcBef>
                <a:spcPts val="0"/>
              </a:spcBef>
              <a:spcAft>
                <a:spcPts val="0"/>
              </a:spcAft>
              <a:defRPr/>
            </a:pPr>
            <a:endParaRPr lang="en-US">
              <a:latin typeface="+mn-lt"/>
              <a:ea typeface="ＭＳ Ｐゴシック"/>
              <a:cs typeface="ＭＳ Ｐゴシック"/>
            </a:endParaRPr>
          </a:p>
        </p:txBody>
      </p:sp>
      <p:sp>
        <p:nvSpPr>
          <p:cNvPr id="329" name="Oval 328"/>
          <p:cNvSpPr>
            <a:spLocks/>
          </p:cNvSpPr>
          <p:nvPr/>
        </p:nvSpPr>
        <p:spPr bwMode="auto">
          <a:xfrm>
            <a:off x="5730875" y="3449638"/>
            <a:ext cx="115888" cy="117475"/>
          </a:xfrm>
          <a:prstGeom prst="ellipse">
            <a:avLst/>
          </a:prstGeom>
          <a:solidFill>
            <a:schemeClr val="bg1">
              <a:lumMod val="65000"/>
            </a:schemeClr>
          </a:solidFill>
          <a:ln w="3175">
            <a:solidFill>
              <a:srgbClr val="6C654D"/>
            </a:solidFill>
            <a:round/>
            <a:headEnd/>
            <a:tailEnd/>
          </a:ln>
        </p:spPr>
        <p:txBody>
          <a:bodyPr lIns="0" tIns="0" rIns="0" bIns="0"/>
          <a:lstStyle/>
          <a:p>
            <a:pPr fontAlgn="auto">
              <a:spcBef>
                <a:spcPts val="0"/>
              </a:spcBef>
              <a:spcAft>
                <a:spcPts val="0"/>
              </a:spcAft>
              <a:defRPr/>
            </a:pPr>
            <a:endParaRPr lang="en-US">
              <a:latin typeface="+mn-lt"/>
              <a:ea typeface="ＭＳ Ｐゴシック"/>
              <a:cs typeface="ＭＳ Ｐゴシック"/>
            </a:endParaRPr>
          </a:p>
        </p:txBody>
      </p:sp>
      <p:sp>
        <p:nvSpPr>
          <p:cNvPr id="330" name="Oval 329"/>
          <p:cNvSpPr>
            <a:spLocks/>
          </p:cNvSpPr>
          <p:nvPr/>
        </p:nvSpPr>
        <p:spPr bwMode="auto">
          <a:xfrm>
            <a:off x="5940425" y="3482975"/>
            <a:ext cx="117475" cy="117475"/>
          </a:xfrm>
          <a:prstGeom prst="ellipse">
            <a:avLst/>
          </a:prstGeom>
          <a:solidFill>
            <a:schemeClr val="bg1">
              <a:lumMod val="65000"/>
            </a:schemeClr>
          </a:solidFill>
          <a:ln w="3175">
            <a:solidFill>
              <a:srgbClr val="6C654D"/>
            </a:solidFill>
            <a:round/>
            <a:headEnd/>
            <a:tailEnd/>
          </a:ln>
        </p:spPr>
        <p:txBody>
          <a:bodyPr lIns="0" tIns="0" rIns="0" bIns="0"/>
          <a:lstStyle/>
          <a:p>
            <a:pPr fontAlgn="auto">
              <a:spcBef>
                <a:spcPts val="0"/>
              </a:spcBef>
              <a:spcAft>
                <a:spcPts val="0"/>
              </a:spcAft>
              <a:defRPr/>
            </a:pPr>
            <a:endParaRPr lang="en-US">
              <a:latin typeface="+mn-lt"/>
              <a:ea typeface="ＭＳ Ｐゴシック"/>
              <a:cs typeface="ＭＳ Ｐゴシック"/>
            </a:endParaRPr>
          </a:p>
        </p:txBody>
      </p:sp>
      <p:sp>
        <p:nvSpPr>
          <p:cNvPr id="331" name="Oval 330"/>
          <p:cNvSpPr>
            <a:spLocks/>
          </p:cNvSpPr>
          <p:nvPr/>
        </p:nvSpPr>
        <p:spPr bwMode="auto">
          <a:xfrm>
            <a:off x="6218238" y="3554413"/>
            <a:ext cx="117475" cy="117475"/>
          </a:xfrm>
          <a:prstGeom prst="ellipse">
            <a:avLst/>
          </a:prstGeom>
          <a:solidFill>
            <a:schemeClr val="bg1">
              <a:lumMod val="65000"/>
            </a:schemeClr>
          </a:solidFill>
          <a:ln w="3175">
            <a:solidFill>
              <a:srgbClr val="6C654D"/>
            </a:solidFill>
            <a:round/>
            <a:headEnd/>
            <a:tailEnd/>
          </a:ln>
        </p:spPr>
        <p:txBody>
          <a:bodyPr lIns="0" tIns="0" rIns="0" bIns="0"/>
          <a:lstStyle/>
          <a:p>
            <a:pPr fontAlgn="auto">
              <a:spcBef>
                <a:spcPts val="0"/>
              </a:spcBef>
              <a:spcAft>
                <a:spcPts val="0"/>
              </a:spcAft>
              <a:defRPr/>
            </a:pPr>
            <a:endParaRPr lang="en-US">
              <a:latin typeface="+mn-lt"/>
              <a:ea typeface="ＭＳ Ｐゴシック"/>
              <a:cs typeface="ＭＳ Ｐゴシック"/>
            </a:endParaRPr>
          </a:p>
        </p:txBody>
      </p:sp>
      <p:sp>
        <p:nvSpPr>
          <p:cNvPr id="332" name="Oval 331"/>
          <p:cNvSpPr>
            <a:spLocks/>
          </p:cNvSpPr>
          <p:nvPr/>
        </p:nvSpPr>
        <p:spPr bwMode="auto">
          <a:xfrm>
            <a:off x="6526213" y="3608388"/>
            <a:ext cx="117475" cy="119062"/>
          </a:xfrm>
          <a:prstGeom prst="ellipse">
            <a:avLst/>
          </a:prstGeom>
          <a:solidFill>
            <a:schemeClr val="bg1">
              <a:lumMod val="65000"/>
            </a:schemeClr>
          </a:solidFill>
          <a:ln w="3175">
            <a:solidFill>
              <a:srgbClr val="6C654D"/>
            </a:solidFill>
            <a:round/>
            <a:headEnd/>
            <a:tailEnd/>
          </a:ln>
        </p:spPr>
        <p:txBody>
          <a:bodyPr lIns="0" tIns="0" rIns="0" bIns="0"/>
          <a:lstStyle/>
          <a:p>
            <a:pPr fontAlgn="auto">
              <a:spcBef>
                <a:spcPts val="0"/>
              </a:spcBef>
              <a:spcAft>
                <a:spcPts val="0"/>
              </a:spcAft>
              <a:defRPr/>
            </a:pPr>
            <a:endParaRPr lang="en-US">
              <a:latin typeface="+mn-lt"/>
              <a:ea typeface="ＭＳ Ｐゴシック"/>
              <a:cs typeface="ＭＳ Ｐゴシック"/>
            </a:endParaRPr>
          </a:p>
        </p:txBody>
      </p:sp>
      <p:sp>
        <p:nvSpPr>
          <p:cNvPr id="333" name="Oval 332"/>
          <p:cNvSpPr>
            <a:spLocks/>
          </p:cNvSpPr>
          <p:nvPr/>
        </p:nvSpPr>
        <p:spPr bwMode="auto">
          <a:xfrm>
            <a:off x="6840538" y="3735388"/>
            <a:ext cx="117475" cy="117475"/>
          </a:xfrm>
          <a:prstGeom prst="ellipse">
            <a:avLst/>
          </a:prstGeom>
          <a:solidFill>
            <a:schemeClr val="bg1">
              <a:lumMod val="65000"/>
            </a:schemeClr>
          </a:solidFill>
          <a:ln w="3175">
            <a:solidFill>
              <a:srgbClr val="6C654D"/>
            </a:solidFill>
            <a:round/>
            <a:headEnd/>
            <a:tailEnd/>
          </a:ln>
        </p:spPr>
        <p:txBody>
          <a:bodyPr lIns="0" tIns="0" rIns="0" bIns="0"/>
          <a:lstStyle/>
          <a:p>
            <a:pPr fontAlgn="auto">
              <a:spcBef>
                <a:spcPts val="0"/>
              </a:spcBef>
              <a:spcAft>
                <a:spcPts val="0"/>
              </a:spcAft>
              <a:defRPr/>
            </a:pPr>
            <a:endParaRPr lang="en-US">
              <a:latin typeface="+mn-lt"/>
              <a:ea typeface="ＭＳ Ｐゴシック"/>
              <a:cs typeface="ＭＳ Ｐゴシック"/>
            </a:endParaRPr>
          </a:p>
        </p:txBody>
      </p:sp>
      <p:sp>
        <p:nvSpPr>
          <p:cNvPr id="334" name="Oval 333"/>
          <p:cNvSpPr>
            <a:spLocks/>
          </p:cNvSpPr>
          <p:nvPr/>
        </p:nvSpPr>
        <p:spPr bwMode="auto">
          <a:xfrm>
            <a:off x="6686550" y="3794125"/>
            <a:ext cx="117475" cy="117475"/>
          </a:xfrm>
          <a:prstGeom prst="ellipse">
            <a:avLst/>
          </a:prstGeom>
          <a:solidFill>
            <a:schemeClr val="bg1">
              <a:lumMod val="65000"/>
            </a:schemeClr>
          </a:solidFill>
          <a:ln w="3175">
            <a:solidFill>
              <a:srgbClr val="6C654D"/>
            </a:solidFill>
            <a:round/>
            <a:headEnd/>
            <a:tailEnd/>
          </a:ln>
        </p:spPr>
        <p:txBody>
          <a:bodyPr lIns="0" tIns="0" rIns="0" bIns="0"/>
          <a:lstStyle/>
          <a:p>
            <a:pPr fontAlgn="auto">
              <a:spcBef>
                <a:spcPts val="0"/>
              </a:spcBef>
              <a:spcAft>
                <a:spcPts val="0"/>
              </a:spcAft>
              <a:defRPr/>
            </a:pPr>
            <a:endParaRPr lang="en-US">
              <a:latin typeface="+mn-lt"/>
              <a:ea typeface="ＭＳ Ｐゴシック"/>
              <a:cs typeface="ＭＳ Ｐゴシック"/>
            </a:endParaRPr>
          </a:p>
        </p:txBody>
      </p:sp>
      <p:sp>
        <p:nvSpPr>
          <p:cNvPr id="335" name="Oval 334"/>
          <p:cNvSpPr>
            <a:spLocks/>
          </p:cNvSpPr>
          <p:nvPr/>
        </p:nvSpPr>
        <p:spPr bwMode="auto">
          <a:xfrm>
            <a:off x="7010400" y="3906838"/>
            <a:ext cx="117475" cy="117475"/>
          </a:xfrm>
          <a:prstGeom prst="ellipse">
            <a:avLst/>
          </a:prstGeom>
          <a:solidFill>
            <a:schemeClr val="bg1">
              <a:lumMod val="65000"/>
            </a:schemeClr>
          </a:solidFill>
          <a:ln w="3175">
            <a:solidFill>
              <a:srgbClr val="6C654D"/>
            </a:solidFill>
            <a:round/>
            <a:headEnd/>
            <a:tailEnd/>
          </a:ln>
        </p:spPr>
        <p:txBody>
          <a:bodyPr lIns="0" tIns="0" rIns="0" bIns="0"/>
          <a:lstStyle/>
          <a:p>
            <a:pPr fontAlgn="auto">
              <a:spcBef>
                <a:spcPts val="0"/>
              </a:spcBef>
              <a:spcAft>
                <a:spcPts val="0"/>
              </a:spcAft>
              <a:defRPr/>
            </a:pPr>
            <a:endParaRPr lang="en-US">
              <a:latin typeface="+mn-lt"/>
              <a:ea typeface="ＭＳ Ｐゴシック"/>
              <a:cs typeface="ＭＳ Ｐゴシック"/>
            </a:endParaRPr>
          </a:p>
        </p:txBody>
      </p:sp>
      <p:sp>
        <p:nvSpPr>
          <p:cNvPr id="336" name="Oval 335"/>
          <p:cNvSpPr>
            <a:spLocks/>
          </p:cNvSpPr>
          <p:nvPr/>
        </p:nvSpPr>
        <p:spPr bwMode="auto">
          <a:xfrm>
            <a:off x="6767513" y="3944938"/>
            <a:ext cx="117475" cy="117475"/>
          </a:xfrm>
          <a:prstGeom prst="ellipse">
            <a:avLst/>
          </a:prstGeom>
          <a:solidFill>
            <a:schemeClr val="bg1">
              <a:lumMod val="65000"/>
            </a:schemeClr>
          </a:solidFill>
          <a:ln w="3175">
            <a:solidFill>
              <a:srgbClr val="6C654D"/>
            </a:solidFill>
            <a:round/>
            <a:headEnd/>
            <a:tailEnd/>
          </a:ln>
        </p:spPr>
        <p:txBody>
          <a:bodyPr lIns="0" tIns="0" rIns="0" bIns="0"/>
          <a:lstStyle/>
          <a:p>
            <a:pPr fontAlgn="auto">
              <a:spcBef>
                <a:spcPts val="0"/>
              </a:spcBef>
              <a:spcAft>
                <a:spcPts val="0"/>
              </a:spcAft>
              <a:defRPr/>
            </a:pPr>
            <a:endParaRPr lang="en-US">
              <a:latin typeface="+mn-lt"/>
              <a:ea typeface="ＭＳ Ｐゴシック"/>
              <a:cs typeface="ＭＳ Ｐゴシック"/>
            </a:endParaRPr>
          </a:p>
        </p:txBody>
      </p:sp>
      <p:sp>
        <p:nvSpPr>
          <p:cNvPr id="337" name="Oval 336"/>
          <p:cNvSpPr>
            <a:spLocks/>
          </p:cNvSpPr>
          <p:nvPr/>
        </p:nvSpPr>
        <p:spPr bwMode="auto">
          <a:xfrm>
            <a:off x="6486525" y="3800475"/>
            <a:ext cx="117475" cy="119063"/>
          </a:xfrm>
          <a:prstGeom prst="ellipse">
            <a:avLst/>
          </a:prstGeom>
          <a:solidFill>
            <a:schemeClr val="bg1">
              <a:lumMod val="65000"/>
            </a:schemeClr>
          </a:solidFill>
          <a:ln w="3175">
            <a:solidFill>
              <a:srgbClr val="6C654D"/>
            </a:solidFill>
            <a:round/>
            <a:headEnd/>
            <a:tailEnd/>
          </a:ln>
        </p:spPr>
        <p:txBody>
          <a:bodyPr lIns="0" tIns="0" rIns="0" bIns="0"/>
          <a:lstStyle/>
          <a:p>
            <a:pPr fontAlgn="auto">
              <a:spcBef>
                <a:spcPts val="0"/>
              </a:spcBef>
              <a:spcAft>
                <a:spcPts val="0"/>
              </a:spcAft>
              <a:defRPr/>
            </a:pPr>
            <a:endParaRPr lang="en-US">
              <a:latin typeface="+mn-lt"/>
              <a:ea typeface="ＭＳ Ｐゴシック"/>
              <a:cs typeface="ＭＳ Ｐゴシック"/>
            </a:endParaRPr>
          </a:p>
        </p:txBody>
      </p:sp>
      <p:sp>
        <p:nvSpPr>
          <p:cNvPr id="338" name="Oval 337"/>
          <p:cNvSpPr>
            <a:spLocks/>
          </p:cNvSpPr>
          <p:nvPr/>
        </p:nvSpPr>
        <p:spPr bwMode="auto">
          <a:xfrm>
            <a:off x="6326188" y="3727450"/>
            <a:ext cx="117475" cy="117475"/>
          </a:xfrm>
          <a:prstGeom prst="ellipse">
            <a:avLst/>
          </a:prstGeom>
          <a:solidFill>
            <a:schemeClr val="bg1">
              <a:lumMod val="65000"/>
            </a:schemeClr>
          </a:solidFill>
          <a:ln w="3175">
            <a:solidFill>
              <a:srgbClr val="6C654D"/>
            </a:solidFill>
            <a:round/>
            <a:headEnd/>
            <a:tailEnd/>
          </a:ln>
        </p:spPr>
        <p:txBody>
          <a:bodyPr lIns="0" tIns="0" rIns="0" bIns="0"/>
          <a:lstStyle/>
          <a:p>
            <a:pPr fontAlgn="auto">
              <a:spcBef>
                <a:spcPts val="0"/>
              </a:spcBef>
              <a:spcAft>
                <a:spcPts val="0"/>
              </a:spcAft>
              <a:defRPr/>
            </a:pPr>
            <a:endParaRPr lang="en-US">
              <a:latin typeface="+mn-lt"/>
              <a:ea typeface="ＭＳ Ｐゴシック"/>
              <a:cs typeface="ＭＳ Ｐゴシック"/>
            </a:endParaRPr>
          </a:p>
        </p:txBody>
      </p:sp>
      <p:sp>
        <p:nvSpPr>
          <p:cNvPr id="339" name="Oval 338"/>
          <p:cNvSpPr>
            <a:spLocks/>
          </p:cNvSpPr>
          <p:nvPr/>
        </p:nvSpPr>
        <p:spPr bwMode="auto">
          <a:xfrm>
            <a:off x="6140450" y="3746500"/>
            <a:ext cx="117475" cy="119063"/>
          </a:xfrm>
          <a:prstGeom prst="ellipse">
            <a:avLst/>
          </a:prstGeom>
          <a:solidFill>
            <a:schemeClr val="bg1">
              <a:lumMod val="65000"/>
            </a:schemeClr>
          </a:solidFill>
          <a:ln w="3175">
            <a:solidFill>
              <a:srgbClr val="6C654D"/>
            </a:solidFill>
            <a:round/>
            <a:headEnd/>
            <a:tailEnd/>
          </a:ln>
        </p:spPr>
        <p:txBody>
          <a:bodyPr lIns="0" tIns="0" rIns="0" bIns="0"/>
          <a:lstStyle/>
          <a:p>
            <a:pPr fontAlgn="auto">
              <a:spcBef>
                <a:spcPts val="0"/>
              </a:spcBef>
              <a:spcAft>
                <a:spcPts val="0"/>
              </a:spcAft>
              <a:defRPr/>
            </a:pPr>
            <a:endParaRPr lang="en-US">
              <a:latin typeface="+mn-lt"/>
              <a:ea typeface="ＭＳ Ｐゴシック"/>
              <a:cs typeface="ＭＳ Ｐゴシック"/>
            </a:endParaRPr>
          </a:p>
        </p:txBody>
      </p:sp>
      <p:sp>
        <p:nvSpPr>
          <p:cNvPr id="340" name="Oval 339"/>
          <p:cNvSpPr>
            <a:spLocks/>
          </p:cNvSpPr>
          <p:nvPr/>
        </p:nvSpPr>
        <p:spPr bwMode="auto">
          <a:xfrm>
            <a:off x="5868988" y="3770313"/>
            <a:ext cx="115887" cy="119062"/>
          </a:xfrm>
          <a:prstGeom prst="ellipse">
            <a:avLst/>
          </a:prstGeom>
          <a:solidFill>
            <a:schemeClr val="bg1">
              <a:lumMod val="65000"/>
            </a:schemeClr>
          </a:solidFill>
          <a:ln w="3175">
            <a:solidFill>
              <a:srgbClr val="6C654D"/>
            </a:solidFill>
            <a:round/>
            <a:headEnd/>
            <a:tailEnd/>
          </a:ln>
        </p:spPr>
        <p:txBody>
          <a:bodyPr lIns="0" tIns="0" rIns="0" bIns="0"/>
          <a:lstStyle/>
          <a:p>
            <a:pPr fontAlgn="auto">
              <a:spcBef>
                <a:spcPts val="0"/>
              </a:spcBef>
              <a:spcAft>
                <a:spcPts val="0"/>
              </a:spcAft>
              <a:defRPr/>
            </a:pPr>
            <a:endParaRPr lang="en-US">
              <a:latin typeface="+mn-lt"/>
              <a:ea typeface="ＭＳ Ｐゴシック"/>
              <a:cs typeface="ＭＳ Ｐゴシック"/>
            </a:endParaRPr>
          </a:p>
        </p:txBody>
      </p:sp>
      <p:sp>
        <p:nvSpPr>
          <p:cNvPr id="341" name="Oval 340"/>
          <p:cNvSpPr>
            <a:spLocks/>
          </p:cNvSpPr>
          <p:nvPr/>
        </p:nvSpPr>
        <p:spPr bwMode="auto">
          <a:xfrm>
            <a:off x="5683250" y="3698875"/>
            <a:ext cx="117475" cy="119063"/>
          </a:xfrm>
          <a:prstGeom prst="ellipse">
            <a:avLst/>
          </a:prstGeom>
          <a:solidFill>
            <a:schemeClr val="bg1">
              <a:lumMod val="65000"/>
            </a:schemeClr>
          </a:solidFill>
          <a:ln w="3175">
            <a:solidFill>
              <a:srgbClr val="6C654D"/>
            </a:solidFill>
            <a:round/>
            <a:headEnd/>
            <a:tailEnd/>
          </a:ln>
        </p:spPr>
        <p:txBody>
          <a:bodyPr lIns="0" tIns="0" rIns="0" bIns="0"/>
          <a:lstStyle/>
          <a:p>
            <a:pPr fontAlgn="auto">
              <a:spcBef>
                <a:spcPts val="0"/>
              </a:spcBef>
              <a:spcAft>
                <a:spcPts val="0"/>
              </a:spcAft>
              <a:defRPr/>
            </a:pPr>
            <a:endParaRPr lang="en-US">
              <a:latin typeface="+mn-lt"/>
              <a:ea typeface="ＭＳ Ｐゴシック"/>
              <a:cs typeface="ＭＳ Ｐゴシック"/>
            </a:endParaRPr>
          </a:p>
        </p:txBody>
      </p:sp>
      <p:sp>
        <p:nvSpPr>
          <p:cNvPr id="342" name="Oval 341"/>
          <p:cNvSpPr>
            <a:spLocks/>
          </p:cNvSpPr>
          <p:nvPr/>
        </p:nvSpPr>
        <p:spPr bwMode="auto">
          <a:xfrm>
            <a:off x="5402263" y="3763963"/>
            <a:ext cx="117475" cy="117475"/>
          </a:xfrm>
          <a:prstGeom prst="ellipse">
            <a:avLst/>
          </a:prstGeom>
          <a:solidFill>
            <a:schemeClr val="bg1">
              <a:lumMod val="65000"/>
            </a:schemeClr>
          </a:solidFill>
          <a:ln w="3175">
            <a:solidFill>
              <a:srgbClr val="6C654D"/>
            </a:solidFill>
            <a:round/>
            <a:headEnd/>
            <a:tailEnd/>
          </a:ln>
        </p:spPr>
        <p:txBody>
          <a:bodyPr lIns="0" tIns="0" rIns="0" bIns="0"/>
          <a:lstStyle/>
          <a:p>
            <a:pPr fontAlgn="auto">
              <a:spcBef>
                <a:spcPts val="0"/>
              </a:spcBef>
              <a:spcAft>
                <a:spcPts val="0"/>
              </a:spcAft>
              <a:defRPr/>
            </a:pPr>
            <a:endParaRPr lang="en-US">
              <a:latin typeface="+mn-lt"/>
              <a:ea typeface="ＭＳ Ｐゴシック"/>
              <a:cs typeface="ＭＳ Ｐゴシック"/>
            </a:endParaRPr>
          </a:p>
        </p:txBody>
      </p:sp>
      <p:sp>
        <p:nvSpPr>
          <p:cNvPr id="343" name="Oval 342"/>
          <p:cNvSpPr>
            <a:spLocks/>
          </p:cNvSpPr>
          <p:nvPr/>
        </p:nvSpPr>
        <p:spPr bwMode="auto">
          <a:xfrm>
            <a:off x="5253038" y="3856038"/>
            <a:ext cx="115887" cy="117475"/>
          </a:xfrm>
          <a:prstGeom prst="ellipse">
            <a:avLst/>
          </a:prstGeom>
          <a:solidFill>
            <a:schemeClr val="bg1">
              <a:lumMod val="65000"/>
            </a:schemeClr>
          </a:solidFill>
          <a:ln w="3175">
            <a:solidFill>
              <a:srgbClr val="6C654D"/>
            </a:solidFill>
            <a:round/>
            <a:headEnd/>
            <a:tailEnd/>
          </a:ln>
        </p:spPr>
        <p:txBody>
          <a:bodyPr lIns="0" tIns="0" rIns="0" bIns="0"/>
          <a:lstStyle/>
          <a:p>
            <a:pPr fontAlgn="auto">
              <a:spcBef>
                <a:spcPts val="0"/>
              </a:spcBef>
              <a:spcAft>
                <a:spcPts val="0"/>
              </a:spcAft>
              <a:defRPr/>
            </a:pPr>
            <a:endParaRPr lang="en-US">
              <a:latin typeface="+mn-lt"/>
              <a:ea typeface="ＭＳ Ｐゴシック"/>
              <a:cs typeface="ＭＳ Ｐゴシック"/>
            </a:endParaRPr>
          </a:p>
        </p:txBody>
      </p:sp>
      <p:sp>
        <p:nvSpPr>
          <p:cNvPr id="344" name="Oval 343"/>
          <p:cNvSpPr>
            <a:spLocks/>
          </p:cNvSpPr>
          <p:nvPr/>
        </p:nvSpPr>
        <p:spPr bwMode="auto">
          <a:xfrm>
            <a:off x="5075238" y="3736975"/>
            <a:ext cx="117475" cy="119063"/>
          </a:xfrm>
          <a:prstGeom prst="ellipse">
            <a:avLst/>
          </a:prstGeom>
          <a:solidFill>
            <a:schemeClr val="bg1">
              <a:lumMod val="65000"/>
            </a:schemeClr>
          </a:solidFill>
          <a:ln w="3175">
            <a:solidFill>
              <a:srgbClr val="6C654D"/>
            </a:solidFill>
            <a:round/>
            <a:headEnd/>
            <a:tailEnd/>
          </a:ln>
        </p:spPr>
        <p:txBody>
          <a:bodyPr lIns="0" tIns="0" rIns="0" bIns="0"/>
          <a:lstStyle/>
          <a:p>
            <a:pPr fontAlgn="auto">
              <a:spcBef>
                <a:spcPts val="0"/>
              </a:spcBef>
              <a:spcAft>
                <a:spcPts val="0"/>
              </a:spcAft>
              <a:defRPr/>
            </a:pPr>
            <a:endParaRPr lang="en-US">
              <a:latin typeface="+mn-lt"/>
              <a:ea typeface="ＭＳ Ｐゴシック"/>
              <a:cs typeface="ＭＳ Ｐゴシック"/>
            </a:endParaRPr>
          </a:p>
        </p:txBody>
      </p:sp>
      <p:sp>
        <p:nvSpPr>
          <p:cNvPr id="345" name="Oval 344"/>
          <p:cNvSpPr>
            <a:spLocks/>
          </p:cNvSpPr>
          <p:nvPr/>
        </p:nvSpPr>
        <p:spPr bwMode="auto">
          <a:xfrm>
            <a:off x="4838700" y="3762375"/>
            <a:ext cx="117475" cy="119063"/>
          </a:xfrm>
          <a:prstGeom prst="ellipse">
            <a:avLst/>
          </a:prstGeom>
          <a:solidFill>
            <a:schemeClr val="bg1">
              <a:lumMod val="65000"/>
            </a:schemeClr>
          </a:solidFill>
          <a:ln w="3175">
            <a:solidFill>
              <a:srgbClr val="6C654D"/>
            </a:solidFill>
            <a:round/>
            <a:headEnd/>
            <a:tailEnd/>
          </a:ln>
        </p:spPr>
        <p:txBody>
          <a:bodyPr lIns="0" tIns="0" rIns="0" bIns="0"/>
          <a:lstStyle/>
          <a:p>
            <a:pPr fontAlgn="auto">
              <a:spcBef>
                <a:spcPts val="0"/>
              </a:spcBef>
              <a:spcAft>
                <a:spcPts val="0"/>
              </a:spcAft>
              <a:defRPr/>
            </a:pPr>
            <a:endParaRPr lang="en-US">
              <a:latin typeface="+mn-lt"/>
              <a:ea typeface="ＭＳ Ｐゴシック"/>
              <a:cs typeface="ＭＳ Ｐゴシック"/>
            </a:endParaRPr>
          </a:p>
        </p:txBody>
      </p:sp>
      <p:sp>
        <p:nvSpPr>
          <p:cNvPr id="346" name="Oval 345"/>
          <p:cNvSpPr>
            <a:spLocks/>
          </p:cNvSpPr>
          <p:nvPr/>
        </p:nvSpPr>
        <p:spPr bwMode="auto">
          <a:xfrm>
            <a:off x="4813300" y="4121150"/>
            <a:ext cx="117475" cy="117475"/>
          </a:xfrm>
          <a:prstGeom prst="ellipse">
            <a:avLst/>
          </a:prstGeom>
          <a:solidFill>
            <a:schemeClr val="bg1">
              <a:lumMod val="65000"/>
            </a:schemeClr>
          </a:solidFill>
          <a:ln w="3175">
            <a:solidFill>
              <a:srgbClr val="6C654D"/>
            </a:solidFill>
            <a:round/>
            <a:headEnd/>
            <a:tailEnd/>
          </a:ln>
        </p:spPr>
        <p:txBody>
          <a:bodyPr lIns="0" tIns="0" rIns="0" bIns="0"/>
          <a:lstStyle/>
          <a:p>
            <a:pPr fontAlgn="auto">
              <a:spcBef>
                <a:spcPts val="0"/>
              </a:spcBef>
              <a:spcAft>
                <a:spcPts val="0"/>
              </a:spcAft>
              <a:defRPr/>
            </a:pPr>
            <a:endParaRPr lang="en-US">
              <a:latin typeface="+mn-lt"/>
              <a:ea typeface="ＭＳ Ｐゴシック"/>
              <a:cs typeface="ＭＳ Ｐゴシック"/>
            </a:endParaRPr>
          </a:p>
        </p:txBody>
      </p:sp>
      <p:sp>
        <p:nvSpPr>
          <p:cNvPr id="347" name="Oval 346"/>
          <p:cNvSpPr>
            <a:spLocks/>
          </p:cNvSpPr>
          <p:nvPr/>
        </p:nvSpPr>
        <p:spPr bwMode="auto">
          <a:xfrm>
            <a:off x="5022850" y="4094163"/>
            <a:ext cx="117475" cy="117475"/>
          </a:xfrm>
          <a:prstGeom prst="ellipse">
            <a:avLst/>
          </a:prstGeom>
          <a:solidFill>
            <a:schemeClr val="bg1">
              <a:lumMod val="65000"/>
            </a:schemeClr>
          </a:solidFill>
          <a:ln w="3175">
            <a:solidFill>
              <a:srgbClr val="6C654D"/>
            </a:solidFill>
            <a:round/>
            <a:headEnd/>
            <a:tailEnd/>
          </a:ln>
        </p:spPr>
        <p:txBody>
          <a:bodyPr lIns="0" tIns="0" rIns="0" bIns="0"/>
          <a:lstStyle/>
          <a:p>
            <a:pPr fontAlgn="auto">
              <a:spcBef>
                <a:spcPts val="0"/>
              </a:spcBef>
              <a:spcAft>
                <a:spcPts val="0"/>
              </a:spcAft>
              <a:defRPr/>
            </a:pPr>
            <a:endParaRPr lang="en-US">
              <a:latin typeface="+mn-lt"/>
              <a:ea typeface="ＭＳ Ｐゴシック"/>
              <a:cs typeface="ＭＳ Ｐゴシック"/>
            </a:endParaRPr>
          </a:p>
        </p:txBody>
      </p:sp>
      <p:sp>
        <p:nvSpPr>
          <p:cNvPr id="348" name="Oval 347"/>
          <p:cNvSpPr>
            <a:spLocks/>
          </p:cNvSpPr>
          <p:nvPr/>
        </p:nvSpPr>
        <p:spPr bwMode="auto">
          <a:xfrm>
            <a:off x="5232400" y="4033838"/>
            <a:ext cx="117475" cy="119062"/>
          </a:xfrm>
          <a:prstGeom prst="ellipse">
            <a:avLst/>
          </a:prstGeom>
          <a:solidFill>
            <a:schemeClr val="bg1">
              <a:lumMod val="65000"/>
            </a:schemeClr>
          </a:solidFill>
          <a:ln w="3175">
            <a:solidFill>
              <a:srgbClr val="6C654D"/>
            </a:solidFill>
            <a:round/>
            <a:headEnd/>
            <a:tailEnd/>
          </a:ln>
        </p:spPr>
        <p:txBody>
          <a:bodyPr lIns="0" tIns="0" rIns="0" bIns="0"/>
          <a:lstStyle/>
          <a:p>
            <a:pPr fontAlgn="auto">
              <a:spcBef>
                <a:spcPts val="0"/>
              </a:spcBef>
              <a:spcAft>
                <a:spcPts val="0"/>
              </a:spcAft>
              <a:defRPr/>
            </a:pPr>
            <a:endParaRPr lang="en-US">
              <a:latin typeface="+mn-lt"/>
              <a:ea typeface="ＭＳ Ｐゴシック"/>
              <a:cs typeface="ＭＳ Ｐゴシック"/>
            </a:endParaRPr>
          </a:p>
        </p:txBody>
      </p:sp>
      <p:sp>
        <p:nvSpPr>
          <p:cNvPr id="349" name="Oval 348"/>
          <p:cNvSpPr>
            <a:spLocks/>
          </p:cNvSpPr>
          <p:nvPr/>
        </p:nvSpPr>
        <p:spPr bwMode="auto">
          <a:xfrm>
            <a:off x="5384800" y="4062413"/>
            <a:ext cx="117475" cy="119062"/>
          </a:xfrm>
          <a:prstGeom prst="ellipse">
            <a:avLst/>
          </a:prstGeom>
          <a:solidFill>
            <a:schemeClr val="bg1">
              <a:lumMod val="65000"/>
            </a:schemeClr>
          </a:solidFill>
          <a:ln w="3175">
            <a:solidFill>
              <a:srgbClr val="6C654D"/>
            </a:solidFill>
            <a:round/>
            <a:headEnd/>
            <a:tailEnd/>
          </a:ln>
        </p:spPr>
        <p:txBody>
          <a:bodyPr lIns="0" tIns="0" rIns="0" bIns="0"/>
          <a:lstStyle/>
          <a:p>
            <a:pPr fontAlgn="auto">
              <a:spcBef>
                <a:spcPts val="0"/>
              </a:spcBef>
              <a:spcAft>
                <a:spcPts val="0"/>
              </a:spcAft>
              <a:defRPr/>
            </a:pPr>
            <a:endParaRPr lang="en-US">
              <a:latin typeface="+mn-lt"/>
              <a:ea typeface="ＭＳ Ｐゴシック"/>
              <a:cs typeface="ＭＳ Ｐゴシック"/>
            </a:endParaRPr>
          </a:p>
        </p:txBody>
      </p:sp>
      <p:sp>
        <p:nvSpPr>
          <p:cNvPr id="350" name="Oval 349"/>
          <p:cNvSpPr>
            <a:spLocks/>
          </p:cNvSpPr>
          <p:nvPr/>
        </p:nvSpPr>
        <p:spPr bwMode="auto">
          <a:xfrm>
            <a:off x="5513388" y="3937000"/>
            <a:ext cx="117475" cy="117475"/>
          </a:xfrm>
          <a:prstGeom prst="ellipse">
            <a:avLst/>
          </a:prstGeom>
          <a:solidFill>
            <a:schemeClr val="bg1">
              <a:lumMod val="65000"/>
            </a:schemeClr>
          </a:solidFill>
          <a:ln w="3175">
            <a:solidFill>
              <a:srgbClr val="6C654D"/>
            </a:solidFill>
            <a:round/>
            <a:headEnd/>
            <a:tailEnd/>
          </a:ln>
        </p:spPr>
        <p:txBody>
          <a:bodyPr lIns="0" tIns="0" rIns="0" bIns="0"/>
          <a:lstStyle/>
          <a:p>
            <a:pPr fontAlgn="auto">
              <a:spcBef>
                <a:spcPts val="0"/>
              </a:spcBef>
              <a:spcAft>
                <a:spcPts val="0"/>
              </a:spcAft>
              <a:defRPr/>
            </a:pPr>
            <a:endParaRPr lang="en-US">
              <a:latin typeface="+mn-lt"/>
              <a:ea typeface="ＭＳ Ｐゴシック"/>
              <a:cs typeface="ＭＳ Ｐゴシック"/>
            </a:endParaRPr>
          </a:p>
        </p:txBody>
      </p:sp>
      <p:sp>
        <p:nvSpPr>
          <p:cNvPr id="351" name="Oval 350"/>
          <p:cNvSpPr>
            <a:spLocks/>
          </p:cNvSpPr>
          <p:nvPr/>
        </p:nvSpPr>
        <p:spPr bwMode="auto">
          <a:xfrm>
            <a:off x="5718175" y="4037013"/>
            <a:ext cx="117475" cy="119062"/>
          </a:xfrm>
          <a:prstGeom prst="ellipse">
            <a:avLst/>
          </a:prstGeom>
          <a:solidFill>
            <a:schemeClr val="bg1">
              <a:lumMod val="65000"/>
            </a:schemeClr>
          </a:solidFill>
          <a:ln w="3175">
            <a:solidFill>
              <a:srgbClr val="6C654D"/>
            </a:solidFill>
            <a:round/>
            <a:headEnd/>
            <a:tailEnd/>
          </a:ln>
        </p:spPr>
        <p:txBody>
          <a:bodyPr lIns="0" tIns="0" rIns="0" bIns="0"/>
          <a:lstStyle/>
          <a:p>
            <a:pPr fontAlgn="auto">
              <a:spcBef>
                <a:spcPts val="0"/>
              </a:spcBef>
              <a:spcAft>
                <a:spcPts val="0"/>
              </a:spcAft>
              <a:defRPr/>
            </a:pPr>
            <a:endParaRPr lang="en-US">
              <a:latin typeface="+mn-lt"/>
              <a:ea typeface="ＭＳ Ｐゴシック"/>
              <a:cs typeface="ＭＳ Ｐゴシック"/>
            </a:endParaRPr>
          </a:p>
        </p:txBody>
      </p:sp>
      <p:sp>
        <p:nvSpPr>
          <p:cNvPr id="352" name="Oval 351"/>
          <p:cNvSpPr>
            <a:spLocks/>
          </p:cNvSpPr>
          <p:nvPr/>
        </p:nvSpPr>
        <p:spPr bwMode="auto">
          <a:xfrm>
            <a:off x="5867400" y="3995738"/>
            <a:ext cx="115888" cy="119062"/>
          </a:xfrm>
          <a:prstGeom prst="ellipse">
            <a:avLst/>
          </a:prstGeom>
          <a:solidFill>
            <a:schemeClr val="bg1">
              <a:lumMod val="65000"/>
            </a:schemeClr>
          </a:solidFill>
          <a:ln w="3175">
            <a:solidFill>
              <a:srgbClr val="6C654D"/>
            </a:solidFill>
            <a:round/>
            <a:headEnd/>
            <a:tailEnd/>
          </a:ln>
        </p:spPr>
        <p:txBody>
          <a:bodyPr lIns="0" tIns="0" rIns="0" bIns="0"/>
          <a:lstStyle/>
          <a:p>
            <a:pPr fontAlgn="auto">
              <a:spcBef>
                <a:spcPts val="0"/>
              </a:spcBef>
              <a:spcAft>
                <a:spcPts val="0"/>
              </a:spcAft>
              <a:defRPr/>
            </a:pPr>
            <a:endParaRPr lang="en-US">
              <a:latin typeface="+mn-lt"/>
              <a:ea typeface="ＭＳ Ｐゴシック"/>
              <a:cs typeface="ＭＳ Ｐゴシック"/>
            </a:endParaRPr>
          </a:p>
        </p:txBody>
      </p:sp>
      <p:sp>
        <p:nvSpPr>
          <p:cNvPr id="353" name="Oval 352"/>
          <p:cNvSpPr>
            <a:spLocks/>
          </p:cNvSpPr>
          <p:nvPr/>
        </p:nvSpPr>
        <p:spPr bwMode="auto">
          <a:xfrm>
            <a:off x="6054725" y="4024313"/>
            <a:ext cx="115888" cy="119062"/>
          </a:xfrm>
          <a:prstGeom prst="ellipse">
            <a:avLst/>
          </a:prstGeom>
          <a:solidFill>
            <a:schemeClr val="bg1">
              <a:lumMod val="65000"/>
            </a:schemeClr>
          </a:solidFill>
          <a:ln w="3175">
            <a:solidFill>
              <a:srgbClr val="6C654D"/>
            </a:solidFill>
            <a:round/>
            <a:headEnd/>
            <a:tailEnd/>
          </a:ln>
        </p:spPr>
        <p:txBody>
          <a:bodyPr lIns="0" tIns="0" rIns="0" bIns="0"/>
          <a:lstStyle/>
          <a:p>
            <a:pPr fontAlgn="auto">
              <a:spcBef>
                <a:spcPts val="0"/>
              </a:spcBef>
              <a:spcAft>
                <a:spcPts val="0"/>
              </a:spcAft>
              <a:defRPr/>
            </a:pPr>
            <a:endParaRPr lang="en-US">
              <a:latin typeface="+mn-lt"/>
              <a:ea typeface="ＭＳ Ｐゴシック"/>
              <a:cs typeface="ＭＳ Ｐゴシック"/>
            </a:endParaRPr>
          </a:p>
        </p:txBody>
      </p:sp>
      <p:sp>
        <p:nvSpPr>
          <p:cNvPr id="354" name="Oval 353"/>
          <p:cNvSpPr>
            <a:spLocks/>
          </p:cNvSpPr>
          <p:nvPr/>
        </p:nvSpPr>
        <p:spPr bwMode="auto">
          <a:xfrm>
            <a:off x="6248400" y="4010025"/>
            <a:ext cx="117475" cy="117475"/>
          </a:xfrm>
          <a:prstGeom prst="ellipse">
            <a:avLst/>
          </a:prstGeom>
          <a:solidFill>
            <a:schemeClr val="bg1">
              <a:lumMod val="65000"/>
            </a:schemeClr>
          </a:solidFill>
          <a:ln w="3175">
            <a:solidFill>
              <a:srgbClr val="6C654D"/>
            </a:solidFill>
            <a:round/>
            <a:headEnd/>
            <a:tailEnd/>
          </a:ln>
        </p:spPr>
        <p:txBody>
          <a:bodyPr lIns="0" tIns="0" rIns="0" bIns="0"/>
          <a:lstStyle/>
          <a:p>
            <a:pPr fontAlgn="auto">
              <a:spcBef>
                <a:spcPts val="0"/>
              </a:spcBef>
              <a:spcAft>
                <a:spcPts val="0"/>
              </a:spcAft>
              <a:defRPr/>
            </a:pPr>
            <a:endParaRPr lang="en-US">
              <a:latin typeface="+mn-lt"/>
              <a:ea typeface="ＭＳ Ｐゴシック"/>
              <a:cs typeface="ＭＳ Ｐゴシック"/>
            </a:endParaRPr>
          </a:p>
        </p:txBody>
      </p:sp>
      <p:sp>
        <p:nvSpPr>
          <p:cNvPr id="355" name="Oval 354"/>
          <p:cNvSpPr>
            <a:spLocks/>
          </p:cNvSpPr>
          <p:nvPr/>
        </p:nvSpPr>
        <p:spPr bwMode="auto">
          <a:xfrm>
            <a:off x="6523038" y="4029075"/>
            <a:ext cx="117475" cy="117475"/>
          </a:xfrm>
          <a:prstGeom prst="ellipse">
            <a:avLst/>
          </a:prstGeom>
          <a:solidFill>
            <a:schemeClr val="bg1">
              <a:lumMod val="65000"/>
            </a:schemeClr>
          </a:solidFill>
          <a:ln w="3175">
            <a:solidFill>
              <a:srgbClr val="6C654D"/>
            </a:solidFill>
            <a:round/>
            <a:headEnd/>
            <a:tailEnd/>
          </a:ln>
        </p:spPr>
        <p:txBody>
          <a:bodyPr lIns="0" tIns="0" rIns="0" bIns="0"/>
          <a:lstStyle/>
          <a:p>
            <a:pPr fontAlgn="auto">
              <a:spcBef>
                <a:spcPts val="0"/>
              </a:spcBef>
              <a:spcAft>
                <a:spcPts val="0"/>
              </a:spcAft>
              <a:defRPr/>
            </a:pPr>
            <a:endParaRPr lang="en-US">
              <a:latin typeface="+mn-lt"/>
              <a:ea typeface="ＭＳ Ｐゴシック"/>
              <a:cs typeface="ＭＳ Ｐゴシック"/>
            </a:endParaRPr>
          </a:p>
        </p:txBody>
      </p:sp>
      <p:sp>
        <p:nvSpPr>
          <p:cNvPr id="356" name="Oval 355"/>
          <p:cNvSpPr>
            <a:spLocks/>
          </p:cNvSpPr>
          <p:nvPr/>
        </p:nvSpPr>
        <p:spPr bwMode="auto">
          <a:xfrm>
            <a:off x="6686550" y="4183063"/>
            <a:ext cx="117475" cy="119062"/>
          </a:xfrm>
          <a:prstGeom prst="ellipse">
            <a:avLst/>
          </a:prstGeom>
          <a:solidFill>
            <a:schemeClr val="bg1">
              <a:lumMod val="65000"/>
            </a:schemeClr>
          </a:solidFill>
          <a:ln w="3175">
            <a:solidFill>
              <a:srgbClr val="6C654D"/>
            </a:solidFill>
            <a:round/>
            <a:headEnd/>
            <a:tailEnd/>
          </a:ln>
        </p:spPr>
        <p:txBody>
          <a:bodyPr lIns="0" tIns="0" rIns="0" bIns="0"/>
          <a:lstStyle/>
          <a:p>
            <a:pPr fontAlgn="auto">
              <a:spcBef>
                <a:spcPts val="0"/>
              </a:spcBef>
              <a:spcAft>
                <a:spcPts val="0"/>
              </a:spcAft>
              <a:defRPr/>
            </a:pPr>
            <a:r>
              <a:rPr lang="en-US" dirty="0">
                <a:latin typeface="+mn-lt"/>
                <a:ea typeface="ＭＳ Ｐゴシック"/>
                <a:cs typeface="ＭＳ Ｐゴシック"/>
              </a:rPr>
              <a:t>   </a:t>
            </a:r>
          </a:p>
        </p:txBody>
      </p:sp>
      <p:sp>
        <p:nvSpPr>
          <p:cNvPr id="357" name="Oval 356"/>
          <p:cNvSpPr>
            <a:spLocks/>
          </p:cNvSpPr>
          <p:nvPr/>
        </p:nvSpPr>
        <p:spPr bwMode="auto">
          <a:xfrm>
            <a:off x="4987925" y="4302125"/>
            <a:ext cx="117475" cy="119063"/>
          </a:xfrm>
          <a:prstGeom prst="ellipse">
            <a:avLst/>
          </a:prstGeom>
          <a:solidFill>
            <a:schemeClr val="bg1">
              <a:lumMod val="65000"/>
            </a:schemeClr>
          </a:solidFill>
          <a:ln w="3175">
            <a:solidFill>
              <a:srgbClr val="6C654D"/>
            </a:solidFill>
            <a:round/>
            <a:headEnd/>
            <a:tailEnd/>
          </a:ln>
        </p:spPr>
        <p:txBody>
          <a:bodyPr lIns="0" tIns="0" rIns="0" bIns="0"/>
          <a:lstStyle/>
          <a:p>
            <a:pPr fontAlgn="auto">
              <a:spcBef>
                <a:spcPts val="0"/>
              </a:spcBef>
              <a:spcAft>
                <a:spcPts val="0"/>
              </a:spcAft>
              <a:defRPr/>
            </a:pPr>
            <a:endParaRPr lang="en-US">
              <a:latin typeface="+mn-lt"/>
              <a:ea typeface="ＭＳ Ｐゴシック"/>
              <a:cs typeface="ＭＳ Ｐゴシック"/>
            </a:endParaRPr>
          </a:p>
        </p:txBody>
      </p:sp>
      <p:sp>
        <p:nvSpPr>
          <p:cNvPr id="358" name="Oval 357"/>
          <p:cNvSpPr>
            <a:spLocks/>
          </p:cNvSpPr>
          <p:nvPr/>
        </p:nvSpPr>
        <p:spPr bwMode="auto">
          <a:xfrm>
            <a:off x="5165725" y="4338638"/>
            <a:ext cx="117475" cy="119062"/>
          </a:xfrm>
          <a:prstGeom prst="ellipse">
            <a:avLst/>
          </a:prstGeom>
          <a:solidFill>
            <a:schemeClr val="bg1">
              <a:lumMod val="65000"/>
            </a:schemeClr>
          </a:solidFill>
          <a:ln w="3175">
            <a:solidFill>
              <a:srgbClr val="6C654D"/>
            </a:solidFill>
            <a:round/>
            <a:headEnd/>
            <a:tailEnd/>
          </a:ln>
        </p:spPr>
        <p:txBody>
          <a:bodyPr lIns="0" tIns="0" rIns="0" bIns="0"/>
          <a:lstStyle/>
          <a:p>
            <a:pPr fontAlgn="auto">
              <a:spcBef>
                <a:spcPts val="0"/>
              </a:spcBef>
              <a:spcAft>
                <a:spcPts val="0"/>
              </a:spcAft>
              <a:defRPr/>
            </a:pPr>
            <a:endParaRPr lang="en-US">
              <a:latin typeface="+mn-lt"/>
              <a:ea typeface="ＭＳ Ｐゴシック"/>
              <a:cs typeface="ＭＳ Ｐゴシック"/>
            </a:endParaRPr>
          </a:p>
        </p:txBody>
      </p:sp>
      <p:sp>
        <p:nvSpPr>
          <p:cNvPr id="359" name="Oval 358"/>
          <p:cNvSpPr>
            <a:spLocks/>
          </p:cNvSpPr>
          <p:nvPr/>
        </p:nvSpPr>
        <p:spPr bwMode="auto">
          <a:xfrm>
            <a:off x="5370513" y="4413250"/>
            <a:ext cx="115887" cy="119063"/>
          </a:xfrm>
          <a:prstGeom prst="ellipse">
            <a:avLst/>
          </a:prstGeom>
          <a:solidFill>
            <a:schemeClr val="bg1">
              <a:lumMod val="65000"/>
            </a:schemeClr>
          </a:solidFill>
          <a:ln w="3175">
            <a:solidFill>
              <a:srgbClr val="6C654D"/>
            </a:solidFill>
            <a:round/>
            <a:headEnd/>
            <a:tailEnd/>
          </a:ln>
        </p:spPr>
        <p:txBody>
          <a:bodyPr lIns="0" tIns="0" rIns="0" bIns="0"/>
          <a:lstStyle/>
          <a:p>
            <a:pPr fontAlgn="auto">
              <a:spcBef>
                <a:spcPts val="0"/>
              </a:spcBef>
              <a:spcAft>
                <a:spcPts val="0"/>
              </a:spcAft>
              <a:defRPr/>
            </a:pPr>
            <a:endParaRPr lang="en-US">
              <a:latin typeface="+mn-lt"/>
              <a:ea typeface="ＭＳ Ｐゴシック"/>
              <a:cs typeface="ＭＳ Ｐゴシック"/>
            </a:endParaRPr>
          </a:p>
        </p:txBody>
      </p:sp>
      <p:sp>
        <p:nvSpPr>
          <p:cNvPr id="360" name="Oval 359"/>
          <p:cNvSpPr>
            <a:spLocks/>
          </p:cNvSpPr>
          <p:nvPr/>
        </p:nvSpPr>
        <p:spPr bwMode="auto">
          <a:xfrm>
            <a:off x="5597525" y="4349750"/>
            <a:ext cx="117475" cy="119063"/>
          </a:xfrm>
          <a:prstGeom prst="ellipse">
            <a:avLst/>
          </a:prstGeom>
          <a:solidFill>
            <a:schemeClr val="bg1">
              <a:lumMod val="65000"/>
            </a:schemeClr>
          </a:solidFill>
          <a:ln w="3175">
            <a:solidFill>
              <a:srgbClr val="6C654D"/>
            </a:solidFill>
            <a:round/>
            <a:headEnd/>
            <a:tailEnd/>
          </a:ln>
        </p:spPr>
        <p:txBody>
          <a:bodyPr lIns="0" tIns="0" rIns="0" bIns="0"/>
          <a:lstStyle/>
          <a:p>
            <a:pPr fontAlgn="auto">
              <a:spcBef>
                <a:spcPts val="0"/>
              </a:spcBef>
              <a:spcAft>
                <a:spcPts val="0"/>
              </a:spcAft>
              <a:defRPr/>
            </a:pPr>
            <a:endParaRPr lang="en-US">
              <a:latin typeface="+mn-lt"/>
              <a:ea typeface="ＭＳ Ｐゴシック"/>
              <a:cs typeface="ＭＳ Ｐゴシック"/>
            </a:endParaRPr>
          </a:p>
        </p:txBody>
      </p:sp>
      <p:sp>
        <p:nvSpPr>
          <p:cNvPr id="362" name="Oval 361"/>
          <p:cNvSpPr>
            <a:spLocks/>
          </p:cNvSpPr>
          <p:nvPr/>
        </p:nvSpPr>
        <p:spPr bwMode="auto">
          <a:xfrm>
            <a:off x="5741988" y="4346575"/>
            <a:ext cx="117475" cy="117475"/>
          </a:xfrm>
          <a:prstGeom prst="ellipse">
            <a:avLst/>
          </a:prstGeom>
          <a:solidFill>
            <a:schemeClr val="bg1">
              <a:lumMod val="65000"/>
            </a:schemeClr>
          </a:solidFill>
          <a:ln w="3175">
            <a:solidFill>
              <a:srgbClr val="6C654D"/>
            </a:solidFill>
            <a:round/>
            <a:headEnd/>
            <a:tailEnd/>
          </a:ln>
        </p:spPr>
        <p:txBody>
          <a:bodyPr lIns="0" tIns="0" rIns="0" bIns="0"/>
          <a:lstStyle/>
          <a:p>
            <a:pPr fontAlgn="auto">
              <a:spcBef>
                <a:spcPts val="0"/>
              </a:spcBef>
              <a:spcAft>
                <a:spcPts val="0"/>
              </a:spcAft>
              <a:defRPr/>
            </a:pPr>
            <a:endParaRPr lang="en-US">
              <a:latin typeface="+mn-lt"/>
              <a:ea typeface="ＭＳ Ｐゴシック"/>
              <a:cs typeface="ＭＳ Ｐゴシック"/>
            </a:endParaRPr>
          </a:p>
        </p:txBody>
      </p:sp>
      <p:sp>
        <p:nvSpPr>
          <p:cNvPr id="363" name="Oval 362"/>
          <p:cNvSpPr>
            <a:spLocks/>
          </p:cNvSpPr>
          <p:nvPr/>
        </p:nvSpPr>
        <p:spPr bwMode="auto">
          <a:xfrm>
            <a:off x="5995988" y="4314825"/>
            <a:ext cx="117475" cy="119063"/>
          </a:xfrm>
          <a:prstGeom prst="ellipse">
            <a:avLst/>
          </a:prstGeom>
          <a:solidFill>
            <a:schemeClr val="bg1">
              <a:lumMod val="65000"/>
            </a:schemeClr>
          </a:solidFill>
          <a:ln w="3175">
            <a:solidFill>
              <a:srgbClr val="6C654D"/>
            </a:solidFill>
            <a:round/>
            <a:headEnd/>
            <a:tailEnd/>
          </a:ln>
        </p:spPr>
        <p:txBody>
          <a:bodyPr lIns="0" tIns="0" rIns="0" bIns="0"/>
          <a:lstStyle/>
          <a:p>
            <a:pPr fontAlgn="auto">
              <a:spcBef>
                <a:spcPts val="0"/>
              </a:spcBef>
              <a:spcAft>
                <a:spcPts val="0"/>
              </a:spcAft>
              <a:defRPr/>
            </a:pPr>
            <a:endParaRPr lang="en-US">
              <a:latin typeface="+mn-lt"/>
              <a:ea typeface="ＭＳ Ｐゴシック"/>
              <a:cs typeface="ＭＳ Ｐゴシック"/>
            </a:endParaRPr>
          </a:p>
        </p:txBody>
      </p:sp>
      <p:sp>
        <p:nvSpPr>
          <p:cNvPr id="364" name="Oval 363"/>
          <p:cNvSpPr>
            <a:spLocks/>
          </p:cNvSpPr>
          <p:nvPr/>
        </p:nvSpPr>
        <p:spPr bwMode="auto">
          <a:xfrm>
            <a:off x="6156325" y="4386263"/>
            <a:ext cx="117475" cy="117475"/>
          </a:xfrm>
          <a:prstGeom prst="ellipse">
            <a:avLst/>
          </a:prstGeom>
          <a:solidFill>
            <a:schemeClr val="bg1">
              <a:lumMod val="65000"/>
            </a:schemeClr>
          </a:solidFill>
          <a:ln w="3175">
            <a:solidFill>
              <a:srgbClr val="6C654D"/>
            </a:solidFill>
            <a:round/>
            <a:headEnd/>
            <a:tailEnd/>
          </a:ln>
        </p:spPr>
        <p:txBody>
          <a:bodyPr lIns="0" tIns="0" rIns="0" bIns="0"/>
          <a:lstStyle/>
          <a:p>
            <a:pPr fontAlgn="auto">
              <a:spcBef>
                <a:spcPts val="0"/>
              </a:spcBef>
              <a:spcAft>
                <a:spcPts val="0"/>
              </a:spcAft>
              <a:defRPr/>
            </a:pPr>
            <a:endParaRPr lang="en-US">
              <a:latin typeface="+mn-lt"/>
              <a:ea typeface="ＭＳ Ｐゴシック"/>
              <a:cs typeface="ＭＳ Ｐゴシック"/>
            </a:endParaRPr>
          </a:p>
        </p:txBody>
      </p:sp>
      <p:sp>
        <p:nvSpPr>
          <p:cNvPr id="365" name="Oval 364"/>
          <p:cNvSpPr>
            <a:spLocks/>
          </p:cNvSpPr>
          <p:nvPr/>
        </p:nvSpPr>
        <p:spPr bwMode="auto">
          <a:xfrm>
            <a:off x="6507163" y="4295775"/>
            <a:ext cx="117475" cy="117475"/>
          </a:xfrm>
          <a:prstGeom prst="ellipse">
            <a:avLst/>
          </a:prstGeom>
          <a:solidFill>
            <a:schemeClr val="bg1">
              <a:lumMod val="65000"/>
            </a:schemeClr>
          </a:solidFill>
          <a:ln w="3175">
            <a:solidFill>
              <a:srgbClr val="6C654D"/>
            </a:solidFill>
            <a:round/>
            <a:headEnd/>
            <a:tailEnd/>
          </a:ln>
        </p:spPr>
        <p:txBody>
          <a:bodyPr lIns="0" tIns="0" rIns="0" bIns="0"/>
          <a:lstStyle/>
          <a:p>
            <a:pPr fontAlgn="auto">
              <a:spcBef>
                <a:spcPts val="0"/>
              </a:spcBef>
              <a:spcAft>
                <a:spcPts val="0"/>
              </a:spcAft>
              <a:defRPr/>
            </a:pPr>
            <a:endParaRPr lang="en-US">
              <a:latin typeface="+mn-lt"/>
              <a:ea typeface="ＭＳ Ｐゴシック"/>
              <a:cs typeface="ＭＳ Ｐゴシック"/>
            </a:endParaRPr>
          </a:p>
        </p:txBody>
      </p:sp>
      <p:sp>
        <p:nvSpPr>
          <p:cNvPr id="366" name="Oval 365"/>
          <p:cNvSpPr>
            <a:spLocks/>
          </p:cNvSpPr>
          <p:nvPr/>
        </p:nvSpPr>
        <p:spPr bwMode="auto">
          <a:xfrm>
            <a:off x="6759575" y="4413250"/>
            <a:ext cx="115888" cy="119063"/>
          </a:xfrm>
          <a:prstGeom prst="ellipse">
            <a:avLst/>
          </a:prstGeom>
          <a:solidFill>
            <a:schemeClr val="bg1">
              <a:lumMod val="65000"/>
            </a:schemeClr>
          </a:solidFill>
          <a:ln w="3175">
            <a:solidFill>
              <a:srgbClr val="6C654D"/>
            </a:solidFill>
            <a:round/>
            <a:headEnd/>
            <a:tailEnd/>
          </a:ln>
        </p:spPr>
        <p:txBody>
          <a:bodyPr lIns="0" tIns="0" rIns="0" bIns="0"/>
          <a:lstStyle/>
          <a:p>
            <a:pPr fontAlgn="auto">
              <a:spcBef>
                <a:spcPts val="0"/>
              </a:spcBef>
              <a:spcAft>
                <a:spcPts val="0"/>
              </a:spcAft>
              <a:defRPr/>
            </a:pPr>
            <a:r>
              <a:rPr lang="en-US" dirty="0">
                <a:latin typeface="+mn-lt"/>
                <a:ea typeface="ＭＳ Ｐゴシック"/>
                <a:cs typeface="ＭＳ Ｐゴシック"/>
              </a:rPr>
              <a:t> </a:t>
            </a:r>
          </a:p>
        </p:txBody>
      </p:sp>
      <p:sp>
        <p:nvSpPr>
          <p:cNvPr id="367" name="Oval 366"/>
          <p:cNvSpPr>
            <a:spLocks/>
          </p:cNvSpPr>
          <p:nvPr/>
        </p:nvSpPr>
        <p:spPr bwMode="auto">
          <a:xfrm>
            <a:off x="5114925" y="4668838"/>
            <a:ext cx="117475" cy="119062"/>
          </a:xfrm>
          <a:prstGeom prst="ellipse">
            <a:avLst/>
          </a:prstGeom>
          <a:solidFill>
            <a:schemeClr val="bg1">
              <a:lumMod val="65000"/>
            </a:schemeClr>
          </a:solidFill>
          <a:ln w="3175">
            <a:solidFill>
              <a:srgbClr val="6C654D"/>
            </a:solidFill>
            <a:round/>
            <a:headEnd/>
            <a:tailEnd/>
          </a:ln>
        </p:spPr>
        <p:txBody>
          <a:bodyPr lIns="0" tIns="0" rIns="0" bIns="0"/>
          <a:lstStyle/>
          <a:p>
            <a:pPr fontAlgn="auto">
              <a:spcBef>
                <a:spcPts val="0"/>
              </a:spcBef>
              <a:spcAft>
                <a:spcPts val="0"/>
              </a:spcAft>
              <a:defRPr/>
            </a:pPr>
            <a:endParaRPr lang="en-US">
              <a:latin typeface="+mn-lt"/>
              <a:ea typeface="ＭＳ Ｐゴシック"/>
              <a:cs typeface="ＭＳ Ｐゴシック"/>
            </a:endParaRPr>
          </a:p>
        </p:txBody>
      </p:sp>
      <p:sp>
        <p:nvSpPr>
          <p:cNvPr id="368" name="Oval 367"/>
          <p:cNvSpPr>
            <a:spLocks/>
          </p:cNvSpPr>
          <p:nvPr/>
        </p:nvSpPr>
        <p:spPr bwMode="auto">
          <a:xfrm>
            <a:off x="5484813" y="4645025"/>
            <a:ext cx="117475" cy="119063"/>
          </a:xfrm>
          <a:prstGeom prst="ellipse">
            <a:avLst/>
          </a:prstGeom>
          <a:solidFill>
            <a:schemeClr val="bg1">
              <a:lumMod val="65000"/>
            </a:schemeClr>
          </a:solidFill>
          <a:ln w="3175">
            <a:solidFill>
              <a:srgbClr val="6C654D"/>
            </a:solidFill>
            <a:round/>
            <a:headEnd/>
            <a:tailEnd/>
          </a:ln>
        </p:spPr>
        <p:txBody>
          <a:bodyPr lIns="0" tIns="0" rIns="0" bIns="0"/>
          <a:lstStyle/>
          <a:p>
            <a:pPr fontAlgn="auto">
              <a:spcBef>
                <a:spcPts val="0"/>
              </a:spcBef>
              <a:spcAft>
                <a:spcPts val="0"/>
              </a:spcAft>
              <a:defRPr/>
            </a:pPr>
            <a:endParaRPr lang="en-US">
              <a:latin typeface="+mn-lt"/>
              <a:ea typeface="ＭＳ Ｐゴシック"/>
              <a:cs typeface="ＭＳ Ｐゴシック"/>
            </a:endParaRPr>
          </a:p>
        </p:txBody>
      </p:sp>
      <p:sp>
        <p:nvSpPr>
          <p:cNvPr id="369" name="Oval 368"/>
          <p:cNvSpPr>
            <a:spLocks/>
          </p:cNvSpPr>
          <p:nvPr/>
        </p:nvSpPr>
        <p:spPr bwMode="auto">
          <a:xfrm>
            <a:off x="5710238" y="4968875"/>
            <a:ext cx="117475" cy="117475"/>
          </a:xfrm>
          <a:prstGeom prst="ellipse">
            <a:avLst/>
          </a:prstGeom>
          <a:solidFill>
            <a:schemeClr val="bg1">
              <a:lumMod val="65000"/>
            </a:schemeClr>
          </a:solidFill>
          <a:ln w="3175">
            <a:solidFill>
              <a:srgbClr val="6C654D"/>
            </a:solidFill>
            <a:round/>
            <a:headEnd/>
            <a:tailEnd/>
          </a:ln>
        </p:spPr>
        <p:txBody>
          <a:bodyPr lIns="0" tIns="0" rIns="0" bIns="0"/>
          <a:lstStyle/>
          <a:p>
            <a:pPr fontAlgn="auto">
              <a:spcBef>
                <a:spcPts val="0"/>
              </a:spcBef>
              <a:spcAft>
                <a:spcPts val="0"/>
              </a:spcAft>
              <a:defRPr/>
            </a:pPr>
            <a:endParaRPr lang="en-US">
              <a:latin typeface="+mn-lt"/>
              <a:ea typeface="ＭＳ Ｐゴシック"/>
              <a:cs typeface="ＭＳ Ｐゴシック"/>
            </a:endParaRPr>
          </a:p>
        </p:txBody>
      </p:sp>
      <p:sp>
        <p:nvSpPr>
          <p:cNvPr id="370" name="Oval 369"/>
          <p:cNvSpPr>
            <a:spLocks/>
          </p:cNvSpPr>
          <p:nvPr/>
        </p:nvSpPr>
        <p:spPr bwMode="auto">
          <a:xfrm>
            <a:off x="5808663" y="4649788"/>
            <a:ext cx="117475" cy="119062"/>
          </a:xfrm>
          <a:prstGeom prst="ellipse">
            <a:avLst/>
          </a:prstGeom>
          <a:solidFill>
            <a:schemeClr val="bg1">
              <a:lumMod val="65000"/>
            </a:schemeClr>
          </a:solidFill>
          <a:ln w="3175">
            <a:solidFill>
              <a:srgbClr val="6C654D"/>
            </a:solidFill>
            <a:round/>
            <a:headEnd/>
            <a:tailEnd/>
          </a:ln>
        </p:spPr>
        <p:txBody>
          <a:bodyPr lIns="0" tIns="0" rIns="0" bIns="0"/>
          <a:lstStyle/>
          <a:p>
            <a:pPr fontAlgn="auto">
              <a:spcBef>
                <a:spcPts val="0"/>
              </a:spcBef>
              <a:spcAft>
                <a:spcPts val="0"/>
              </a:spcAft>
              <a:defRPr/>
            </a:pPr>
            <a:endParaRPr lang="en-US">
              <a:latin typeface="+mn-lt"/>
              <a:ea typeface="ＭＳ Ｐゴシック"/>
              <a:cs typeface="ＭＳ Ｐゴシック"/>
            </a:endParaRPr>
          </a:p>
        </p:txBody>
      </p:sp>
      <p:sp>
        <p:nvSpPr>
          <p:cNvPr id="371" name="Oval 370"/>
          <p:cNvSpPr>
            <a:spLocks/>
          </p:cNvSpPr>
          <p:nvPr/>
        </p:nvSpPr>
        <p:spPr bwMode="auto">
          <a:xfrm>
            <a:off x="6119813" y="4603750"/>
            <a:ext cx="117475" cy="119063"/>
          </a:xfrm>
          <a:prstGeom prst="ellipse">
            <a:avLst/>
          </a:prstGeom>
          <a:solidFill>
            <a:schemeClr val="bg1">
              <a:lumMod val="65000"/>
            </a:schemeClr>
          </a:solidFill>
          <a:ln w="3175">
            <a:solidFill>
              <a:srgbClr val="6C654D"/>
            </a:solidFill>
            <a:round/>
            <a:headEnd/>
            <a:tailEnd/>
          </a:ln>
        </p:spPr>
        <p:txBody>
          <a:bodyPr lIns="0" tIns="0" rIns="0" bIns="0"/>
          <a:lstStyle/>
          <a:p>
            <a:pPr fontAlgn="auto">
              <a:spcBef>
                <a:spcPts val="0"/>
              </a:spcBef>
              <a:spcAft>
                <a:spcPts val="0"/>
              </a:spcAft>
              <a:defRPr/>
            </a:pPr>
            <a:endParaRPr lang="en-US">
              <a:latin typeface="+mn-lt"/>
              <a:ea typeface="ＭＳ Ｐゴシック"/>
              <a:cs typeface="ＭＳ Ｐゴシック"/>
            </a:endParaRPr>
          </a:p>
        </p:txBody>
      </p:sp>
      <p:sp>
        <p:nvSpPr>
          <p:cNvPr id="372" name="Oval 371"/>
          <p:cNvSpPr>
            <a:spLocks/>
          </p:cNvSpPr>
          <p:nvPr/>
        </p:nvSpPr>
        <p:spPr bwMode="auto">
          <a:xfrm>
            <a:off x="6032500" y="4668838"/>
            <a:ext cx="117475" cy="119062"/>
          </a:xfrm>
          <a:prstGeom prst="ellipse">
            <a:avLst/>
          </a:prstGeom>
          <a:solidFill>
            <a:schemeClr val="bg1">
              <a:lumMod val="65000"/>
            </a:schemeClr>
          </a:solidFill>
          <a:ln w="3175">
            <a:solidFill>
              <a:srgbClr val="6C654D"/>
            </a:solidFill>
            <a:round/>
            <a:headEnd/>
            <a:tailEnd/>
          </a:ln>
        </p:spPr>
        <p:txBody>
          <a:bodyPr lIns="0" tIns="0" rIns="0" bIns="0"/>
          <a:lstStyle/>
          <a:p>
            <a:pPr fontAlgn="auto">
              <a:spcBef>
                <a:spcPts val="0"/>
              </a:spcBef>
              <a:spcAft>
                <a:spcPts val="0"/>
              </a:spcAft>
              <a:defRPr/>
            </a:pPr>
            <a:endParaRPr lang="en-US">
              <a:latin typeface="+mn-lt"/>
              <a:ea typeface="ＭＳ Ｐゴシック"/>
              <a:cs typeface="ＭＳ Ｐゴシック"/>
            </a:endParaRPr>
          </a:p>
        </p:txBody>
      </p:sp>
      <p:sp>
        <p:nvSpPr>
          <p:cNvPr id="373" name="Oval 319"/>
          <p:cNvSpPr>
            <a:spLocks/>
          </p:cNvSpPr>
          <p:nvPr/>
        </p:nvSpPr>
        <p:spPr bwMode="auto">
          <a:xfrm>
            <a:off x="5354638" y="3167063"/>
            <a:ext cx="117475" cy="117475"/>
          </a:xfrm>
          <a:prstGeom prst="ellipse">
            <a:avLst/>
          </a:prstGeom>
          <a:solidFill>
            <a:schemeClr val="bg1">
              <a:lumMod val="65000"/>
            </a:schemeClr>
          </a:solidFill>
          <a:ln w="3175">
            <a:solidFill>
              <a:srgbClr val="6C654D"/>
            </a:solidFill>
            <a:round/>
            <a:headEnd/>
            <a:tailEnd/>
          </a:ln>
        </p:spPr>
        <p:txBody>
          <a:bodyPr lIns="0" tIns="0" rIns="0" bIns="0"/>
          <a:lstStyle/>
          <a:p>
            <a:pPr fontAlgn="auto">
              <a:spcBef>
                <a:spcPts val="0"/>
              </a:spcBef>
              <a:spcAft>
                <a:spcPts val="0"/>
              </a:spcAft>
              <a:defRPr/>
            </a:pPr>
            <a:endParaRPr lang="en-US">
              <a:latin typeface="+mn-lt"/>
              <a:ea typeface="ＭＳ Ｐゴシック"/>
              <a:cs typeface="ＭＳ Ｐゴシック"/>
            </a:endParaRPr>
          </a:p>
        </p:txBody>
      </p:sp>
      <p:pic>
        <p:nvPicPr>
          <p:cNvPr id="374" name="Picture 373" descr="Transitions_vantage_vertical_c.jpg"/>
          <p:cNvPicPr>
            <a:picLocks noChangeAspect="1"/>
          </p:cNvPicPr>
          <p:nvPr/>
        </p:nvPicPr>
        <p:blipFill>
          <a:blip r:embed="rId6"/>
          <a:srcRect/>
          <a:stretch>
            <a:fillRect/>
          </a:stretch>
        </p:blipFill>
        <p:spPr bwMode="auto">
          <a:xfrm>
            <a:off x="7650163" y="4095750"/>
            <a:ext cx="1152525" cy="412750"/>
          </a:xfrm>
          <a:prstGeom prst="rect">
            <a:avLst/>
          </a:prstGeom>
          <a:noFill/>
          <a:ln w="9525">
            <a:noFill/>
            <a:miter lim="800000"/>
            <a:headEnd/>
            <a:tailEnd/>
          </a:ln>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50"/>
                                        <p:tgtEl>
                                          <p:spTgt spid="9"/>
                                        </p:tgtEl>
                                      </p:cBhvr>
                                    </p:animEffect>
                                  </p:childTnLst>
                                </p:cTn>
                              </p:par>
                            </p:childTnLst>
                          </p:cTn>
                        </p:par>
                        <p:par>
                          <p:cTn id="8" fill="hold">
                            <p:stCondLst>
                              <p:cond delay="750"/>
                            </p:stCondLst>
                            <p:childTnLst>
                              <p:par>
                                <p:cTn id="9" presetID="10" presetClass="entr" presetSubtype="0" fill="hold" nodeType="afterEffect">
                                  <p:stCondLst>
                                    <p:cond delay="250"/>
                                  </p:stCondLst>
                                  <p:childTnLst>
                                    <p:set>
                                      <p:cBhvr>
                                        <p:cTn id="10" dur="1" fill="hold">
                                          <p:stCondLst>
                                            <p:cond delay="0"/>
                                          </p:stCondLst>
                                        </p:cTn>
                                        <p:tgtEl>
                                          <p:spTgt spid="184"/>
                                        </p:tgtEl>
                                        <p:attrNameLst>
                                          <p:attrName>style.visibility</p:attrName>
                                        </p:attrNameLst>
                                      </p:cBhvr>
                                      <p:to>
                                        <p:strVal val="visible"/>
                                      </p:to>
                                    </p:set>
                                    <p:animEffect transition="in" filter="fade">
                                      <p:cBhvr>
                                        <p:cTn id="11" dur="250"/>
                                        <p:tgtEl>
                                          <p:spTgt spid="184"/>
                                        </p:tgtEl>
                                      </p:cBhvr>
                                    </p:animEffect>
                                  </p:childTnLst>
                                </p:cTn>
                              </p:par>
                            </p:childTnLst>
                          </p:cTn>
                        </p:par>
                        <p:par>
                          <p:cTn id="12" fill="hold">
                            <p:stCondLst>
                              <p:cond delay="1250"/>
                            </p:stCondLst>
                            <p:childTnLst>
                              <p:par>
                                <p:cTn id="13" presetID="10" presetClass="entr" presetSubtype="0" fill="hold" nodeType="afterEffect">
                                  <p:stCondLst>
                                    <p:cond delay="0"/>
                                  </p:stCondLst>
                                  <p:childTnLst>
                                    <p:set>
                                      <p:cBhvr>
                                        <p:cTn id="14" dur="1" fill="hold">
                                          <p:stCondLst>
                                            <p:cond delay="0"/>
                                          </p:stCondLst>
                                        </p:cTn>
                                        <p:tgtEl>
                                          <p:spTgt spid="183"/>
                                        </p:tgtEl>
                                        <p:attrNameLst>
                                          <p:attrName>style.visibility</p:attrName>
                                        </p:attrNameLst>
                                      </p:cBhvr>
                                      <p:to>
                                        <p:strVal val="visible"/>
                                      </p:to>
                                    </p:set>
                                    <p:animEffect transition="in" filter="fade">
                                      <p:cBhvr>
                                        <p:cTn id="15" dur="2000"/>
                                        <p:tgtEl>
                                          <p:spTgt spid="183"/>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374"/>
                                        </p:tgtEl>
                                        <p:attrNameLst>
                                          <p:attrName>style.visibility</p:attrName>
                                        </p:attrNameLst>
                                      </p:cBhvr>
                                      <p:to>
                                        <p:strVal val="visible"/>
                                      </p:to>
                                    </p:set>
                                  </p:childTnLst>
                                </p:cTn>
                              </p:par>
                            </p:childTnLst>
                          </p:cTn>
                        </p:par>
                        <p:par>
                          <p:cTn id="22" fill="hold">
                            <p:stCondLst>
                              <p:cond delay="0"/>
                            </p:stCondLst>
                            <p:childTnLst>
                              <p:par>
                                <p:cTn id="23" presetID="1" presetClass="entr" presetSubtype="0" fill="hold" nodeType="afterEffect">
                                  <p:stCondLst>
                                    <p:cond delay="500"/>
                                  </p:stCondLst>
                                  <p:childTnLst>
                                    <p:set>
                                      <p:cBhvr>
                                        <p:cTn id="24" dur="1" fill="hold">
                                          <p:stCondLst>
                                            <p:cond delay="0"/>
                                          </p:stCondLst>
                                        </p:cTn>
                                        <p:tgtEl>
                                          <p:spTgt spid="35"/>
                                        </p:tgtEl>
                                        <p:attrNameLst>
                                          <p:attrName>style.visibility</p:attrName>
                                        </p:attrNameLst>
                                      </p:cBhvr>
                                      <p:to>
                                        <p:strVal val="visible"/>
                                      </p:to>
                                    </p:set>
                                  </p:childTnLst>
                                </p:cTn>
                              </p:par>
                            </p:childTnLst>
                          </p:cTn>
                        </p:par>
                        <p:par>
                          <p:cTn id="25" fill="hold">
                            <p:stCondLst>
                              <p:cond delay="500"/>
                            </p:stCondLst>
                            <p:childTnLst>
                              <p:par>
                                <p:cTn id="26" presetID="1" presetClass="entr" presetSubtype="0" fill="hold" nodeType="afterEffect">
                                  <p:stCondLst>
                                    <p:cond delay="500"/>
                                  </p:stCondLst>
                                  <p:childTnLst>
                                    <p:set>
                                      <p:cBhvr>
                                        <p:cTn id="27" dur="1" fill="hold">
                                          <p:stCondLst>
                                            <p:cond delay="0"/>
                                          </p:stCondLst>
                                        </p:cTn>
                                        <p:tgtEl>
                                          <p:spTgt spid="186"/>
                                        </p:tgtEl>
                                        <p:attrNameLst>
                                          <p:attrName>style.visibility</p:attrName>
                                        </p:attrNameLst>
                                      </p:cBhvr>
                                      <p:to>
                                        <p:strVal val="visible"/>
                                      </p:to>
                                    </p:set>
                                  </p:childTnLst>
                                </p:cTn>
                              </p:par>
                              <p:par>
                                <p:cTn id="28" presetID="1" presetClass="entr" presetSubtype="0" fill="hold" grpId="0" nodeType="withEffect">
                                  <p:stCondLst>
                                    <p:cond delay="500"/>
                                  </p:stCondLst>
                                  <p:childTnLst>
                                    <p:set>
                                      <p:cBhvr>
                                        <p:cTn id="29" dur="1" fill="hold">
                                          <p:stCondLst>
                                            <p:cond delay="0"/>
                                          </p:stCondLst>
                                        </p:cTn>
                                        <p:tgtEl>
                                          <p:spTgt spid="8"/>
                                        </p:tgtEl>
                                        <p:attrNameLst>
                                          <p:attrName>style.visibility</p:attrName>
                                        </p:attrNameLst>
                                      </p:cBhvr>
                                      <p:to>
                                        <p:strVal val="visible"/>
                                      </p:to>
                                    </p:set>
                                  </p:childTnLst>
                                </p:cTn>
                              </p:par>
                            </p:childTnLst>
                          </p:cTn>
                        </p:par>
                        <p:par>
                          <p:cTn id="30" fill="hold">
                            <p:stCondLst>
                              <p:cond delay="1000"/>
                            </p:stCondLst>
                            <p:childTnLst>
                              <p:par>
                                <p:cTn id="31" presetID="10" presetClass="entr" presetSubtype="0" fill="hold" nodeType="afterEffect">
                                  <p:stCondLst>
                                    <p:cond delay="500"/>
                                  </p:stCondLst>
                                  <p:childTnLst>
                                    <p:set>
                                      <p:cBhvr>
                                        <p:cTn id="32" dur="1" fill="hold">
                                          <p:stCondLst>
                                            <p:cond delay="0"/>
                                          </p:stCondLst>
                                        </p:cTn>
                                        <p:tgtEl>
                                          <p:spTgt spid="194"/>
                                        </p:tgtEl>
                                        <p:attrNameLst>
                                          <p:attrName>style.visibility</p:attrName>
                                        </p:attrNameLst>
                                      </p:cBhvr>
                                      <p:to>
                                        <p:strVal val="visible"/>
                                      </p:to>
                                    </p:set>
                                    <p:animEffect transition="in" filter="fade">
                                      <p:cBhvr>
                                        <p:cTn id="33" dur="2000"/>
                                        <p:tgtEl>
                                          <p:spTgt spid="194"/>
                                        </p:tgtEl>
                                      </p:cBhvr>
                                    </p:animEffect>
                                  </p:childTnLst>
                                </p:cTn>
                              </p:par>
                              <p:par>
                                <p:cTn id="34" presetID="10" presetClass="entr" presetSubtype="0" fill="hold" nodeType="withEffect">
                                  <p:stCondLst>
                                    <p:cond delay="0"/>
                                  </p:stCondLst>
                                  <p:childTnLst>
                                    <p:set>
                                      <p:cBhvr>
                                        <p:cTn id="35" dur="1" fill="hold">
                                          <p:stCondLst>
                                            <p:cond delay="0"/>
                                          </p:stCondLst>
                                        </p:cTn>
                                        <p:tgtEl>
                                          <p:spTgt spid="200"/>
                                        </p:tgtEl>
                                        <p:attrNameLst>
                                          <p:attrName>style.visibility</p:attrName>
                                        </p:attrNameLst>
                                      </p:cBhvr>
                                      <p:to>
                                        <p:strVal val="visible"/>
                                      </p:to>
                                    </p:set>
                                    <p:animEffect transition="in" filter="fade">
                                      <p:cBhvr>
                                        <p:cTn id="36" dur="2000"/>
                                        <p:tgtEl>
                                          <p:spTgt spid="200"/>
                                        </p:tgtEl>
                                      </p:cBhvr>
                                    </p:animEffect>
                                  </p:childTnLst>
                                </p:cTn>
                              </p:par>
                              <p:par>
                                <p:cTn id="37" presetID="10" presetClass="entr" presetSubtype="0" fill="hold" nodeType="withEffect">
                                  <p:stCondLst>
                                    <p:cond delay="0"/>
                                  </p:stCondLst>
                                  <p:childTnLst>
                                    <p:set>
                                      <p:cBhvr>
                                        <p:cTn id="38" dur="1" fill="hold">
                                          <p:stCondLst>
                                            <p:cond delay="0"/>
                                          </p:stCondLst>
                                        </p:cTn>
                                        <p:tgtEl>
                                          <p:spTgt spid="204"/>
                                        </p:tgtEl>
                                        <p:attrNameLst>
                                          <p:attrName>style.visibility</p:attrName>
                                        </p:attrNameLst>
                                      </p:cBhvr>
                                      <p:to>
                                        <p:strVal val="visible"/>
                                      </p:to>
                                    </p:set>
                                    <p:animEffect transition="in" filter="fade">
                                      <p:cBhvr>
                                        <p:cTn id="39" dur="2000"/>
                                        <p:tgtEl>
                                          <p:spTgt spid="204"/>
                                        </p:tgtEl>
                                      </p:cBhvr>
                                    </p:animEffect>
                                  </p:childTnLst>
                                </p:cTn>
                              </p:par>
                              <p:par>
                                <p:cTn id="40" presetID="10" presetClass="entr" presetSubtype="0" fill="hold" nodeType="withEffect">
                                  <p:stCondLst>
                                    <p:cond delay="0"/>
                                  </p:stCondLst>
                                  <p:childTnLst>
                                    <p:set>
                                      <p:cBhvr>
                                        <p:cTn id="41" dur="1" fill="hold">
                                          <p:stCondLst>
                                            <p:cond delay="0"/>
                                          </p:stCondLst>
                                        </p:cTn>
                                        <p:tgtEl>
                                          <p:spTgt spid="211"/>
                                        </p:tgtEl>
                                        <p:attrNameLst>
                                          <p:attrName>style.visibility</p:attrName>
                                        </p:attrNameLst>
                                      </p:cBhvr>
                                      <p:to>
                                        <p:strVal val="visible"/>
                                      </p:to>
                                    </p:set>
                                    <p:animEffect transition="in" filter="fade">
                                      <p:cBhvr>
                                        <p:cTn id="42" dur="2000"/>
                                        <p:tgtEl>
                                          <p:spTgt spid="211"/>
                                        </p:tgtEl>
                                      </p:cBhvr>
                                    </p:animEffect>
                                  </p:childTnLst>
                                </p:cTn>
                              </p:par>
                              <p:par>
                                <p:cTn id="43" presetID="10" presetClass="entr" presetSubtype="0" fill="hold" nodeType="withEffect">
                                  <p:stCondLst>
                                    <p:cond delay="0"/>
                                  </p:stCondLst>
                                  <p:childTnLst>
                                    <p:set>
                                      <p:cBhvr>
                                        <p:cTn id="44" dur="1" fill="hold">
                                          <p:stCondLst>
                                            <p:cond delay="0"/>
                                          </p:stCondLst>
                                        </p:cTn>
                                        <p:tgtEl>
                                          <p:spTgt spid="212"/>
                                        </p:tgtEl>
                                        <p:attrNameLst>
                                          <p:attrName>style.visibility</p:attrName>
                                        </p:attrNameLst>
                                      </p:cBhvr>
                                      <p:to>
                                        <p:strVal val="visible"/>
                                      </p:to>
                                    </p:set>
                                    <p:animEffect transition="in" filter="fade">
                                      <p:cBhvr>
                                        <p:cTn id="45" dur="2000"/>
                                        <p:tgtEl>
                                          <p:spTgt spid="212"/>
                                        </p:tgtEl>
                                      </p:cBhvr>
                                    </p:animEffect>
                                  </p:childTnLst>
                                </p:cTn>
                              </p:par>
                              <p:par>
                                <p:cTn id="46" presetID="10" presetClass="entr" presetSubtype="0" fill="hold" nodeType="withEffect">
                                  <p:stCondLst>
                                    <p:cond delay="0"/>
                                  </p:stCondLst>
                                  <p:childTnLst>
                                    <p:set>
                                      <p:cBhvr>
                                        <p:cTn id="47" dur="1" fill="hold">
                                          <p:stCondLst>
                                            <p:cond delay="0"/>
                                          </p:stCondLst>
                                        </p:cTn>
                                        <p:tgtEl>
                                          <p:spTgt spid="220"/>
                                        </p:tgtEl>
                                        <p:attrNameLst>
                                          <p:attrName>style.visibility</p:attrName>
                                        </p:attrNameLst>
                                      </p:cBhvr>
                                      <p:to>
                                        <p:strVal val="visible"/>
                                      </p:to>
                                    </p:set>
                                    <p:animEffect transition="in" filter="fade">
                                      <p:cBhvr>
                                        <p:cTn id="48" dur="2000"/>
                                        <p:tgtEl>
                                          <p:spTgt spid="220"/>
                                        </p:tgtEl>
                                      </p:cBhvr>
                                    </p:animEffect>
                                  </p:childTnLst>
                                </p:cTn>
                              </p:par>
                              <p:par>
                                <p:cTn id="49" presetID="10" presetClass="entr" presetSubtype="0" fill="hold" nodeType="withEffect">
                                  <p:stCondLst>
                                    <p:cond delay="0"/>
                                  </p:stCondLst>
                                  <p:childTnLst>
                                    <p:set>
                                      <p:cBhvr>
                                        <p:cTn id="50" dur="1" fill="hold">
                                          <p:stCondLst>
                                            <p:cond delay="0"/>
                                          </p:stCondLst>
                                        </p:cTn>
                                        <p:tgtEl>
                                          <p:spTgt spid="244"/>
                                        </p:tgtEl>
                                        <p:attrNameLst>
                                          <p:attrName>style.visibility</p:attrName>
                                        </p:attrNameLst>
                                      </p:cBhvr>
                                      <p:to>
                                        <p:strVal val="visible"/>
                                      </p:to>
                                    </p:set>
                                    <p:animEffect transition="in" filter="fade">
                                      <p:cBhvr>
                                        <p:cTn id="51" dur="2000"/>
                                        <p:tgtEl>
                                          <p:spTgt spid="244"/>
                                        </p:tgtEl>
                                      </p:cBhvr>
                                    </p:animEffect>
                                  </p:childTnLst>
                                </p:cTn>
                              </p:par>
                              <p:par>
                                <p:cTn id="52" presetID="10" presetClass="entr" presetSubtype="0" fill="hold" nodeType="withEffect">
                                  <p:stCondLst>
                                    <p:cond delay="0"/>
                                  </p:stCondLst>
                                  <p:childTnLst>
                                    <p:set>
                                      <p:cBhvr>
                                        <p:cTn id="53" dur="1" fill="hold">
                                          <p:stCondLst>
                                            <p:cond delay="0"/>
                                          </p:stCondLst>
                                        </p:cTn>
                                        <p:tgtEl>
                                          <p:spTgt spid="254"/>
                                        </p:tgtEl>
                                        <p:attrNameLst>
                                          <p:attrName>style.visibility</p:attrName>
                                        </p:attrNameLst>
                                      </p:cBhvr>
                                      <p:to>
                                        <p:strVal val="visible"/>
                                      </p:to>
                                    </p:set>
                                    <p:animEffect transition="in" filter="fade">
                                      <p:cBhvr>
                                        <p:cTn id="54" dur="2000"/>
                                        <p:tgtEl>
                                          <p:spTgt spid="254"/>
                                        </p:tgtEl>
                                      </p:cBhvr>
                                    </p:animEffect>
                                  </p:childTnLst>
                                </p:cTn>
                              </p:par>
                              <p:par>
                                <p:cTn id="55" presetID="10" presetClass="entr" presetSubtype="0" fill="hold" nodeType="withEffect">
                                  <p:stCondLst>
                                    <p:cond delay="0"/>
                                  </p:stCondLst>
                                  <p:childTnLst>
                                    <p:set>
                                      <p:cBhvr>
                                        <p:cTn id="56" dur="1" fill="hold">
                                          <p:stCondLst>
                                            <p:cond delay="0"/>
                                          </p:stCondLst>
                                        </p:cTn>
                                        <p:tgtEl>
                                          <p:spTgt spid="260"/>
                                        </p:tgtEl>
                                        <p:attrNameLst>
                                          <p:attrName>style.visibility</p:attrName>
                                        </p:attrNameLst>
                                      </p:cBhvr>
                                      <p:to>
                                        <p:strVal val="visible"/>
                                      </p:to>
                                    </p:set>
                                    <p:animEffect transition="in" filter="fade">
                                      <p:cBhvr>
                                        <p:cTn id="57" dur="2000"/>
                                        <p:tgtEl>
                                          <p:spTgt spid="260"/>
                                        </p:tgtEl>
                                      </p:cBhvr>
                                    </p:animEffect>
                                  </p:childTnLst>
                                </p:cTn>
                              </p:par>
                              <p:par>
                                <p:cTn id="58" presetID="10" presetClass="entr" presetSubtype="0" fill="hold" nodeType="withEffect">
                                  <p:stCondLst>
                                    <p:cond delay="0"/>
                                  </p:stCondLst>
                                  <p:childTnLst>
                                    <p:set>
                                      <p:cBhvr>
                                        <p:cTn id="59" dur="1" fill="hold">
                                          <p:stCondLst>
                                            <p:cond delay="0"/>
                                          </p:stCondLst>
                                        </p:cTn>
                                        <p:tgtEl>
                                          <p:spTgt spid="264"/>
                                        </p:tgtEl>
                                        <p:attrNameLst>
                                          <p:attrName>style.visibility</p:attrName>
                                        </p:attrNameLst>
                                      </p:cBhvr>
                                      <p:to>
                                        <p:strVal val="visible"/>
                                      </p:to>
                                    </p:set>
                                    <p:animEffect transition="in" filter="fade">
                                      <p:cBhvr>
                                        <p:cTn id="60" dur="2000"/>
                                        <p:tgtEl>
                                          <p:spTgt spid="264"/>
                                        </p:tgtEl>
                                      </p:cBhvr>
                                    </p:animEffect>
                                  </p:childTnLst>
                                </p:cTn>
                              </p:par>
                              <p:par>
                                <p:cTn id="61" presetID="10" presetClass="entr" presetSubtype="0" fill="hold" nodeType="withEffect">
                                  <p:stCondLst>
                                    <p:cond delay="0"/>
                                  </p:stCondLst>
                                  <p:childTnLst>
                                    <p:set>
                                      <p:cBhvr>
                                        <p:cTn id="62" dur="1" fill="hold">
                                          <p:stCondLst>
                                            <p:cond delay="0"/>
                                          </p:stCondLst>
                                        </p:cTn>
                                        <p:tgtEl>
                                          <p:spTgt spid="270"/>
                                        </p:tgtEl>
                                        <p:attrNameLst>
                                          <p:attrName>style.visibility</p:attrName>
                                        </p:attrNameLst>
                                      </p:cBhvr>
                                      <p:to>
                                        <p:strVal val="visible"/>
                                      </p:to>
                                    </p:set>
                                    <p:animEffect transition="in" filter="fade">
                                      <p:cBhvr>
                                        <p:cTn id="63" dur="2000"/>
                                        <p:tgtEl>
                                          <p:spTgt spid="270"/>
                                        </p:tgtEl>
                                      </p:cBhvr>
                                    </p:animEffect>
                                  </p:childTnLst>
                                </p:cTn>
                              </p:par>
                              <p:par>
                                <p:cTn id="64" presetID="10" presetClass="entr" presetSubtype="0" fill="hold" nodeType="withEffect">
                                  <p:stCondLst>
                                    <p:cond delay="0"/>
                                  </p:stCondLst>
                                  <p:childTnLst>
                                    <p:set>
                                      <p:cBhvr>
                                        <p:cTn id="65" dur="1" fill="hold">
                                          <p:stCondLst>
                                            <p:cond delay="0"/>
                                          </p:stCondLst>
                                        </p:cTn>
                                        <p:tgtEl>
                                          <p:spTgt spid="276"/>
                                        </p:tgtEl>
                                        <p:attrNameLst>
                                          <p:attrName>style.visibility</p:attrName>
                                        </p:attrNameLst>
                                      </p:cBhvr>
                                      <p:to>
                                        <p:strVal val="visible"/>
                                      </p:to>
                                    </p:set>
                                    <p:animEffect transition="in" filter="fade">
                                      <p:cBhvr>
                                        <p:cTn id="66" dur="2000"/>
                                        <p:tgtEl>
                                          <p:spTgt spid="276"/>
                                        </p:tgtEl>
                                      </p:cBhvr>
                                    </p:animEffect>
                                  </p:childTnLst>
                                </p:cTn>
                              </p:par>
                              <p:par>
                                <p:cTn id="67" presetID="10" presetClass="entr" presetSubtype="0" fill="hold" nodeType="withEffect">
                                  <p:stCondLst>
                                    <p:cond delay="0"/>
                                  </p:stCondLst>
                                  <p:childTnLst>
                                    <p:set>
                                      <p:cBhvr>
                                        <p:cTn id="68" dur="1" fill="hold">
                                          <p:stCondLst>
                                            <p:cond delay="0"/>
                                          </p:stCondLst>
                                        </p:cTn>
                                        <p:tgtEl>
                                          <p:spTgt spid="286"/>
                                        </p:tgtEl>
                                        <p:attrNameLst>
                                          <p:attrName>style.visibility</p:attrName>
                                        </p:attrNameLst>
                                      </p:cBhvr>
                                      <p:to>
                                        <p:strVal val="visible"/>
                                      </p:to>
                                    </p:set>
                                    <p:animEffect transition="in" filter="fade">
                                      <p:cBhvr>
                                        <p:cTn id="69" dur="2000"/>
                                        <p:tgtEl>
                                          <p:spTgt spid="286"/>
                                        </p:tgtEl>
                                      </p:cBhvr>
                                    </p:animEffect>
                                  </p:childTnLst>
                                </p:cTn>
                              </p:par>
                              <p:par>
                                <p:cTn id="70" presetID="10" presetClass="entr" presetSubtype="0" fill="hold" nodeType="withEffect">
                                  <p:stCondLst>
                                    <p:cond delay="0"/>
                                  </p:stCondLst>
                                  <p:childTnLst>
                                    <p:set>
                                      <p:cBhvr>
                                        <p:cTn id="71" dur="1" fill="hold">
                                          <p:stCondLst>
                                            <p:cond delay="0"/>
                                          </p:stCondLst>
                                        </p:cTn>
                                        <p:tgtEl>
                                          <p:spTgt spid="297"/>
                                        </p:tgtEl>
                                        <p:attrNameLst>
                                          <p:attrName>style.visibility</p:attrName>
                                        </p:attrNameLst>
                                      </p:cBhvr>
                                      <p:to>
                                        <p:strVal val="visible"/>
                                      </p:to>
                                    </p:set>
                                    <p:animEffect transition="in" filter="fade">
                                      <p:cBhvr>
                                        <p:cTn id="72" dur="2000"/>
                                        <p:tgtEl>
                                          <p:spTgt spid="297"/>
                                        </p:tgtEl>
                                      </p:cBhvr>
                                    </p:animEffect>
                                  </p:childTnLst>
                                </p:cTn>
                              </p:par>
                              <p:par>
                                <p:cTn id="73" presetID="10" presetClass="entr" presetSubtype="0" fill="hold" nodeType="withEffect">
                                  <p:stCondLst>
                                    <p:cond delay="0"/>
                                  </p:stCondLst>
                                  <p:childTnLst>
                                    <p:set>
                                      <p:cBhvr>
                                        <p:cTn id="74" dur="1" fill="hold">
                                          <p:stCondLst>
                                            <p:cond delay="0"/>
                                          </p:stCondLst>
                                        </p:cTn>
                                        <p:tgtEl>
                                          <p:spTgt spid="298"/>
                                        </p:tgtEl>
                                        <p:attrNameLst>
                                          <p:attrName>style.visibility</p:attrName>
                                        </p:attrNameLst>
                                      </p:cBhvr>
                                      <p:to>
                                        <p:strVal val="visible"/>
                                      </p:to>
                                    </p:set>
                                    <p:animEffect transition="in" filter="fade">
                                      <p:cBhvr>
                                        <p:cTn id="75" dur="2000"/>
                                        <p:tgtEl>
                                          <p:spTgt spid="298"/>
                                        </p:tgtEl>
                                      </p:cBhvr>
                                    </p:animEffect>
                                  </p:childTnLst>
                                </p:cTn>
                              </p:par>
                              <p:par>
                                <p:cTn id="76" presetID="10" presetClass="entr" presetSubtype="0" fill="hold" nodeType="withEffect">
                                  <p:stCondLst>
                                    <p:cond delay="0"/>
                                  </p:stCondLst>
                                  <p:childTnLst>
                                    <p:set>
                                      <p:cBhvr>
                                        <p:cTn id="77" dur="1" fill="hold">
                                          <p:stCondLst>
                                            <p:cond delay="0"/>
                                          </p:stCondLst>
                                        </p:cTn>
                                        <p:tgtEl>
                                          <p:spTgt spid="300"/>
                                        </p:tgtEl>
                                        <p:attrNameLst>
                                          <p:attrName>style.visibility</p:attrName>
                                        </p:attrNameLst>
                                      </p:cBhvr>
                                      <p:to>
                                        <p:strVal val="visible"/>
                                      </p:to>
                                    </p:set>
                                    <p:animEffect transition="in" filter="fade">
                                      <p:cBhvr>
                                        <p:cTn id="78" dur="2000"/>
                                        <p:tgtEl>
                                          <p:spTgt spid="300"/>
                                        </p:tgtEl>
                                      </p:cBhvr>
                                    </p:animEffect>
                                  </p:childTnLst>
                                </p:cTn>
                              </p:par>
                              <p:par>
                                <p:cTn id="79" presetID="10" presetClass="entr" presetSubtype="0" fill="hold" nodeType="withEffect">
                                  <p:stCondLst>
                                    <p:cond delay="0"/>
                                  </p:stCondLst>
                                  <p:childTnLst>
                                    <p:set>
                                      <p:cBhvr>
                                        <p:cTn id="80" dur="1" fill="hold">
                                          <p:stCondLst>
                                            <p:cond delay="0"/>
                                          </p:stCondLst>
                                        </p:cTn>
                                        <p:tgtEl>
                                          <p:spTgt spid="316"/>
                                        </p:tgtEl>
                                        <p:attrNameLst>
                                          <p:attrName>style.visibility</p:attrName>
                                        </p:attrNameLst>
                                      </p:cBhvr>
                                      <p:to>
                                        <p:strVal val="visible"/>
                                      </p:to>
                                    </p:set>
                                    <p:animEffect transition="in" filter="fade">
                                      <p:cBhvr>
                                        <p:cTn id="81" dur="2000"/>
                                        <p:tgtEl>
                                          <p:spTgt spid="316"/>
                                        </p:tgtEl>
                                      </p:cBhvr>
                                    </p:animEffect>
                                  </p:childTnLst>
                                </p:cTn>
                              </p:par>
                              <p:par>
                                <p:cTn id="82" presetID="10" presetClass="entr" presetSubtype="0" fill="hold" nodeType="withEffect">
                                  <p:stCondLst>
                                    <p:cond delay="0"/>
                                  </p:stCondLst>
                                  <p:childTnLst>
                                    <p:set>
                                      <p:cBhvr>
                                        <p:cTn id="83" dur="1" fill="hold">
                                          <p:stCondLst>
                                            <p:cond delay="0"/>
                                          </p:stCondLst>
                                        </p:cTn>
                                        <p:tgtEl>
                                          <p:spTgt spid="317"/>
                                        </p:tgtEl>
                                        <p:attrNameLst>
                                          <p:attrName>style.visibility</p:attrName>
                                        </p:attrNameLst>
                                      </p:cBhvr>
                                      <p:to>
                                        <p:strVal val="visible"/>
                                      </p:to>
                                    </p:set>
                                    <p:animEffect transition="in" filter="fade">
                                      <p:cBhvr>
                                        <p:cTn id="84" dur="2000"/>
                                        <p:tgtEl>
                                          <p:spTgt spid="317"/>
                                        </p:tgtEl>
                                      </p:cBhvr>
                                    </p:animEffect>
                                  </p:childTnLst>
                                </p:cTn>
                              </p:par>
                              <p:par>
                                <p:cTn id="85" presetID="10" presetClass="entr" presetSubtype="0" fill="hold" nodeType="withEffect">
                                  <p:stCondLst>
                                    <p:cond delay="0"/>
                                  </p:stCondLst>
                                  <p:childTnLst>
                                    <p:set>
                                      <p:cBhvr>
                                        <p:cTn id="86" dur="1" fill="hold">
                                          <p:stCondLst>
                                            <p:cond delay="0"/>
                                          </p:stCondLst>
                                        </p:cTn>
                                        <p:tgtEl>
                                          <p:spTgt spid="318"/>
                                        </p:tgtEl>
                                        <p:attrNameLst>
                                          <p:attrName>style.visibility</p:attrName>
                                        </p:attrNameLst>
                                      </p:cBhvr>
                                      <p:to>
                                        <p:strVal val="visible"/>
                                      </p:to>
                                    </p:set>
                                    <p:animEffect transition="in" filter="fade">
                                      <p:cBhvr>
                                        <p:cTn id="87" dur="2000"/>
                                        <p:tgtEl>
                                          <p:spTgt spid="318"/>
                                        </p:tgtEl>
                                      </p:cBhvr>
                                    </p:animEffect>
                                  </p:childTnLst>
                                </p:cTn>
                              </p:par>
                              <p:par>
                                <p:cTn id="88" presetID="10" presetClass="entr" presetSubtype="0" fill="hold" nodeType="withEffect">
                                  <p:stCondLst>
                                    <p:cond delay="0"/>
                                  </p:stCondLst>
                                  <p:childTnLst>
                                    <p:set>
                                      <p:cBhvr>
                                        <p:cTn id="89" dur="1" fill="hold">
                                          <p:stCondLst>
                                            <p:cond delay="0"/>
                                          </p:stCondLst>
                                        </p:cTn>
                                        <p:tgtEl>
                                          <p:spTgt spid="319"/>
                                        </p:tgtEl>
                                        <p:attrNameLst>
                                          <p:attrName>style.visibility</p:attrName>
                                        </p:attrNameLst>
                                      </p:cBhvr>
                                      <p:to>
                                        <p:strVal val="visible"/>
                                      </p:to>
                                    </p:set>
                                    <p:animEffect transition="in" filter="fade">
                                      <p:cBhvr>
                                        <p:cTn id="90" dur="2000"/>
                                        <p:tgtEl>
                                          <p:spTgt spid="319"/>
                                        </p:tgtEl>
                                      </p:cBhvr>
                                    </p:animEffect>
                                  </p:childTnLst>
                                </p:cTn>
                              </p:par>
                              <p:par>
                                <p:cTn id="91" presetID="10" presetClass="entr" presetSubtype="0" fill="hold" nodeType="withEffect">
                                  <p:stCondLst>
                                    <p:cond delay="0"/>
                                  </p:stCondLst>
                                  <p:childTnLst>
                                    <p:set>
                                      <p:cBhvr>
                                        <p:cTn id="92" dur="1" fill="hold">
                                          <p:stCondLst>
                                            <p:cond delay="0"/>
                                          </p:stCondLst>
                                        </p:cTn>
                                        <p:tgtEl>
                                          <p:spTgt spid="320"/>
                                        </p:tgtEl>
                                        <p:attrNameLst>
                                          <p:attrName>style.visibility</p:attrName>
                                        </p:attrNameLst>
                                      </p:cBhvr>
                                      <p:to>
                                        <p:strVal val="visible"/>
                                      </p:to>
                                    </p:set>
                                    <p:animEffect transition="in" filter="fade">
                                      <p:cBhvr>
                                        <p:cTn id="93" dur="2000"/>
                                        <p:tgtEl>
                                          <p:spTgt spid="320"/>
                                        </p:tgtEl>
                                      </p:cBhvr>
                                    </p:animEffect>
                                  </p:childTnLst>
                                </p:cTn>
                              </p:par>
                              <p:par>
                                <p:cTn id="94" presetID="10" presetClass="entr" presetSubtype="0" fill="hold" nodeType="withEffect">
                                  <p:stCondLst>
                                    <p:cond delay="0"/>
                                  </p:stCondLst>
                                  <p:childTnLst>
                                    <p:set>
                                      <p:cBhvr>
                                        <p:cTn id="95" dur="1" fill="hold">
                                          <p:stCondLst>
                                            <p:cond delay="0"/>
                                          </p:stCondLst>
                                        </p:cTn>
                                        <p:tgtEl>
                                          <p:spTgt spid="321"/>
                                        </p:tgtEl>
                                        <p:attrNameLst>
                                          <p:attrName>style.visibility</p:attrName>
                                        </p:attrNameLst>
                                      </p:cBhvr>
                                      <p:to>
                                        <p:strVal val="visible"/>
                                      </p:to>
                                    </p:set>
                                    <p:animEffect transition="in" filter="fade">
                                      <p:cBhvr>
                                        <p:cTn id="96" dur="2000"/>
                                        <p:tgtEl>
                                          <p:spTgt spid="321"/>
                                        </p:tgtEl>
                                      </p:cBhvr>
                                    </p:animEffect>
                                  </p:childTnLst>
                                </p:cTn>
                              </p:par>
                              <p:par>
                                <p:cTn id="97" presetID="10" presetClass="entr" presetSubtype="0" fill="hold" nodeType="withEffect">
                                  <p:stCondLst>
                                    <p:cond delay="0"/>
                                  </p:stCondLst>
                                  <p:childTnLst>
                                    <p:set>
                                      <p:cBhvr>
                                        <p:cTn id="98" dur="1" fill="hold">
                                          <p:stCondLst>
                                            <p:cond delay="0"/>
                                          </p:stCondLst>
                                        </p:cTn>
                                        <p:tgtEl>
                                          <p:spTgt spid="322"/>
                                        </p:tgtEl>
                                        <p:attrNameLst>
                                          <p:attrName>style.visibility</p:attrName>
                                        </p:attrNameLst>
                                      </p:cBhvr>
                                      <p:to>
                                        <p:strVal val="visible"/>
                                      </p:to>
                                    </p:set>
                                    <p:animEffect transition="in" filter="fade">
                                      <p:cBhvr>
                                        <p:cTn id="99" dur="2000"/>
                                        <p:tgtEl>
                                          <p:spTgt spid="322"/>
                                        </p:tgtEl>
                                      </p:cBhvr>
                                    </p:animEffect>
                                  </p:childTnLst>
                                </p:cTn>
                              </p:par>
                              <p:par>
                                <p:cTn id="100" presetID="10" presetClass="entr" presetSubtype="0" fill="hold" nodeType="withEffect">
                                  <p:stCondLst>
                                    <p:cond delay="0"/>
                                  </p:stCondLst>
                                  <p:childTnLst>
                                    <p:set>
                                      <p:cBhvr>
                                        <p:cTn id="101" dur="1" fill="hold">
                                          <p:stCondLst>
                                            <p:cond delay="0"/>
                                          </p:stCondLst>
                                        </p:cTn>
                                        <p:tgtEl>
                                          <p:spTgt spid="323"/>
                                        </p:tgtEl>
                                        <p:attrNameLst>
                                          <p:attrName>style.visibility</p:attrName>
                                        </p:attrNameLst>
                                      </p:cBhvr>
                                      <p:to>
                                        <p:strVal val="visible"/>
                                      </p:to>
                                    </p:set>
                                    <p:animEffect transition="in" filter="fade">
                                      <p:cBhvr>
                                        <p:cTn id="102" dur="2000"/>
                                        <p:tgtEl>
                                          <p:spTgt spid="323"/>
                                        </p:tgtEl>
                                      </p:cBhvr>
                                    </p:animEffect>
                                  </p:childTnLst>
                                </p:cTn>
                              </p:par>
                              <p:par>
                                <p:cTn id="103" presetID="10" presetClass="entr" presetSubtype="0" fill="hold" nodeType="withEffect">
                                  <p:stCondLst>
                                    <p:cond delay="0"/>
                                  </p:stCondLst>
                                  <p:childTnLst>
                                    <p:set>
                                      <p:cBhvr>
                                        <p:cTn id="104" dur="1" fill="hold">
                                          <p:stCondLst>
                                            <p:cond delay="0"/>
                                          </p:stCondLst>
                                        </p:cTn>
                                        <p:tgtEl>
                                          <p:spTgt spid="324"/>
                                        </p:tgtEl>
                                        <p:attrNameLst>
                                          <p:attrName>style.visibility</p:attrName>
                                        </p:attrNameLst>
                                      </p:cBhvr>
                                      <p:to>
                                        <p:strVal val="visible"/>
                                      </p:to>
                                    </p:set>
                                    <p:animEffect transition="in" filter="fade">
                                      <p:cBhvr>
                                        <p:cTn id="105" dur="2000"/>
                                        <p:tgtEl>
                                          <p:spTgt spid="324"/>
                                        </p:tgtEl>
                                      </p:cBhvr>
                                    </p:animEffect>
                                  </p:childTnLst>
                                </p:cTn>
                              </p:par>
                              <p:par>
                                <p:cTn id="106" presetID="10" presetClass="entr" presetSubtype="0" fill="hold" nodeType="withEffect">
                                  <p:stCondLst>
                                    <p:cond delay="0"/>
                                  </p:stCondLst>
                                  <p:childTnLst>
                                    <p:set>
                                      <p:cBhvr>
                                        <p:cTn id="107" dur="1" fill="hold">
                                          <p:stCondLst>
                                            <p:cond delay="0"/>
                                          </p:stCondLst>
                                        </p:cTn>
                                        <p:tgtEl>
                                          <p:spTgt spid="325"/>
                                        </p:tgtEl>
                                        <p:attrNameLst>
                                          <p:attrName>style.visibility</p:attrName>
                                        </p:attrNameLst>
                                      </p:cBhvr>
                                      <p:to>
                                        <p:strVal val="visible"/>
                                      </p:to>
                                    </p:set>
                                    <p:animEffect transition="in" filter="fade">
                                      <p:cBhvr>
                                        <p:cTn id="108" dur="2000"/>
                                        <p:tgtEl>
                                          <p:spTgt spid="325"/>
                                        </p:tgtEl>
                                      </p:cBhvr>
                                    </p:animEffect>
                                  </p:childTnLst>
                                </p:cTn>
                              </p:par>
                              <p:par>
                                <p:cTn id="109" presetID="10" presetClass="entr" presetSubtype="0" fill="hold" nodeType="withEffect">
                                  <p:stCondLst>
                                    <p:cond delay="0"/>
                                  </p:stCondLst>
                                  <p:childTnLst>
                                    <p:set>
                                      <p:cBhvr>
                                        <p:cTn id="110" dur="1" fill="hold">
                                          <p:stCondLst>
                                            <p:cond delay="0"/>
                                          </p:stCondLst>
                                        </p:cTn>
                                        <p:tgtEl>
                                          <p:spTgt spid="326"/>
                                        </p:tgtEl>
                                        <p:attrNameLst>
                                          <p:attrName>style.visibility</p:attrName>
                                        </p:attrNameLst>
                                      </p:cBhvr>
                                      <p:to>
                                        <p:strVal val="visible"/>
                                      </p:to>
                                    </p:set>
                                    <p:animEffect transition="in" filter="fade">
                                      <p:cBhvr>
                                        <p:cTn id="111" dur="2000"/>
                                        <p:tgtEl>
                                          <p:spTgt spid="326"/>
                                        </p:tgtEl>
                                      </p:cBhvr>
                                    </p:animEffect>
                                  </p:childTnLst>
                                </p:cTn>
                              </p:par>
                              <p:par>
                                <p:cTn id="112" presetID="10" presetClass="entr" presetSubtype="0" fill="hold" nodeType="withEffect">
                                  <p:stCondLst>
                                    <p:cond delay="0"/>
                                  </p:stCondLst>
                                  <p:childTnLst>
                                    <p:set>
                                      <p:cBhvr>
                                        <p:cTn id="113" dur="1" fill="hold">
                                          <p:stCondLst>
                                            <p:cond delay="0"/>
                                          </p:stCondLst>
                                        </p:cTn>
                                        <p:tgtEl>
                                          <p:spTgt spid="327"/>
                                        </p:tgtEl>
                                        <p:attrNameLst>
                                          <p:attrName>style.visibility</p:attrName>
                                        </p:attrNameLst>
                                      </p:cBhvr>
                                      <p:to>
                                        <p:strVal val="visible"/>
                                      </p:to>
                                    </p:set>
                                    <p:animEffect transition="in" filter="fade">
                                      <p:cBhvr>
                                        <p:cTn id="114" dur="2000"/>
                                        <p:tgtEl>
                                          <p:spTgt spid="327"/>
                                        </p:tgtEl>
                                      </p:cBhvr>
                                    </p:animEffect>
                                  </p:childTnLst>
                                </p:cTn>
                              </p:par>
                              <p:par>
                                <p:cTn id="115" presetID="10" presetClass="entr" presetSubtype="0" fill="hold" nodeType="withEffect">
                                  <p:stCondLst>
                                    <p:cond delay="0"/>
                                  </p:stCondLst>
                                  <p:childTnLst>
                                    <p:set>
                                      <p:cBhvr>
                                        <p:cTn id="116" dur="1" fill="hold">
                                          <p:stCondLst>
                                            <p:cond delay="0"/>
                                          </p:stCondLst>
                                        </p:cTn>
                                        <p:tgtEl>
                                          <p:spTgt spid="328"/>
                                        </p:tgtEl>
                                        <p:attrNameLst>
                                          <p:attrName>style.visibility</p:attrName>
                                        </p:attrNameLst>
                                      </p:cBhvr>
                                      <p:to>
                                        <p:strVal val="visible"/>
                                      </p:to>
                                    </p:set>
                                    <p:animEffect transition="in" filter="fade">
                                      <p:cBhvr>
                                        <p:cTn id="117" dur="2000"/>
                                        <p:tgtEl>
                                          <p:spTgt spid="328"/>
                                        </p:tgtEl>
                                      </p:cBhvr>
                                    </p:animEffect>
                                  </p:childTnLst>
                                </p:cTn>
                              </p:par>
                              <p:par>
                                <p:cTn id="118" presetID="10" presetClass="entr" presetSubtype="0" fill="hold" nodeType="withEffect">
                                  <p:stCondLst>
                                    <p:cond delay="0"/>
                                  </p:stCondLst>
                                  <p:childTnLst>
                                    <p:set>
                                      <p:cBhvr>
                                        <p:cTn id="119" dur="1" fill="hold">
                                          <p:stCondLst>
                                            <p:cond delay="0"/>
                                          </p:stCondLst>
                                        </p:cTn>
                                        <p:tgtEl>
                                          <p:spTgt spid="329"/>
                                        </p:tgtEl>
                                        <p:attrNameLst>
                                          <p:attrName>style.visibility</p:attrName>
                                        </p:attrNameLst>
                                      </p:cBhvr>
                                      <p:to>
                                        <p:strVal val="visible"/>
                                      </p:to>
                                    </p:set>
                                    <p:animEffect transition="in" filter="fade">
                                      <p:cBhvr>
                                        <p:cTn id="120" dur="2000"/>
                                        <p:tgtEl>
                                          <p:spTgt spid="329"/>
                                        </p:tgtEl>
                                      </p:cBhvr>
                                    </p:animEffect>
                                  </p:childTnLst>
                                </p:cTn>
                              </p:par>
                              <p:par>
                                <p:cTn id="121" presetID="10" presetClass="entr" presetSubtype="0" fill="hold" nodeType="withEffect">
                                  <p:stCondLst>
                                    <p:cond delay="0"/>
                                  </p:stCondLst>
                                  <p:childTnLst>
                                    <p:set>
                                      <p:cBhvr>
                                        <p:cTn id="122" dur="1" fill="hold">
                                          <p:stCondLst>
                                            <p:cond delay="0"/>
                                          </p:stCondLst>
                                        </p:cTn>
                                        <p:tgtEl>
                                          <p:spTgt spid="330"/>
                                        </p:tgtEl>
                                        <p:attrNameLst>
                                          <p:attrName>style.visibility</p:attrName>
                                        </p:attrNameLst>
                                      </p:cBhvr>
                                      <p:to>
                                        <p:strVal val="visible"/>
                                      </p:to>
                                    </p:set>
                                    <p:animEffect transition="in" filter="fade">
                                      <p:cBhvr>
                                        <p:cTn id="123" dur="2000"/>
                                        <p:tgtEl>
                                          <p:spTgt spid="330"/>
                                        </p:tgtEl>
                                      </p:cBhvr>
                                    </p:animEffect>
                                  </p:childTnLst>
                                </p:cTn>
                              </p:par>
                              <p:par>
                                <p:cTn id="124" presetID="10" presetClass="entr" presetSubtype="0" fill="hold" nodeType="withEffect">
                                  <p:stCondLst>
                                    <p:cond delay="0"/>
                                  </p:stCondLst>
                                  <p:childTnLst>
                                    <p:set>
                                      <p:cBhvr>
                                        <p:cTn id="125" dur="1" fill="hold">
                                          <p:stCondLst>
                                            <p:cond delay="0"/>
                                          </p:stCondLst>
                                        </p:cTn>
                                        <p:tgtEl>
                                          <p:spTgt spid="331"/>
                                        </p:tgtEl>
                                        <p:attrNameLst>
                                          <p:attrName>style.visibility</p:attrName>
                                        </p:attrNameLst>
                                      </p:cBhvr>
                                      <p:to>
                                        <p:strVal val="visible"/>
                                      </p:to>
                                    </p:set>
                                    <p:animEffect transition="in" filter="fade">
                                      <p:cBhvr>
                                        <p:cTn id="126" dur="2000"/>
                                        <p:tgtEl>
                                          <p:spTgt spid="331"/>
                                        </p:tgtEl>
                                      </p:cBhvr>
                                    </p:animEffect>
                                  </p:childTnLst>
                                </p:cTn>
                              </p:par>
                              <p:par>
                                <p:cTn id="127" presetID="10" presetClass="entr" presetSubtype="0" fill="hold" nodeType="withEffect">
                                  <p:stCondLst>
                                    <p:cond delay="0"/>
                                  </p:stCondLst>
                                  <p:childTnLst>
                                    <p:set>
                                      <p:cBhvr>
                                        <p:cTn id="128" dur="1" fill="hold">
                                          <p:stCondLst>
                                            <p:cond delay="0"/>
                                          </p:stCondLst>
                                        </p:cTn>
                                        <p:tgtEl>
                                          <p:spTgt spid="332"/>
                                        </p:tgtEl>
                                        <p:attrNameLst>
                                          <p:attrName>style.visibility</p:attrName>
                                        </p:attrNameLst>
                                      </p:cBhvr>
                                      <p:to>
                                        <p:strVal val="visible"/>
                                      </p:to>
                                    </p:set>
                                    <p:animEffect transition="in" filter="fade">
                                      <p:cBhvr>
                                        <p:cTn id="129" dur="2000"/>
                                        <p:tgtEl>
                                          <p:spTgt spid="332"/>
                                        </p:tgtEl>
                                      </p:cBhvr>
                                    </p:animEffect>
                                  </p:childTnLst>
                                </p:cTn>
                              </p:par>
                              <p:par>
                                <p:cTn id="130" presetID="10" presetClass="entr" presetSubtype="0" fill="hold" nodeType="withEffect">
                                  <p:stCondLst>
                                    <p:cond delay="0"/>
                                  </p:stCondLst>
                                  <p:childTnLst>
                                    <p:set>
                                      <p:cBhvr>
                                        <p:cTn id="131" dur="1" fill="hold">
                                          <p:stCondLst>
                                            <p:cond delay="0"/>
                                          </p:stCondLst>
                                        </p:cTn>
                                        <p:tgtEl>
                                          <p:spTgt spid="333"/>
                                        </p:tgtEl>
                                        <p:attrNameLst>
                                          <p:attrName>style.visibility</p:attrName>
                                        </p:attrNameLst>
                                      </p:cBhvr>
                                      <p:to>
                                        <p:strVal val="visible"/>
                                      </p:to>
                                    </p:set>
                                    <p:animEffect transition="in" filter="fade">
                                      <p:cBhvr>
                                        <p:cTn id="132" dur="2000"/>
                                        <p:tgtEl>
                                          <p:spTgt spid="333"/>
                                        </p:tgtEl>
                                      </p:cBhvr>
                                    </p:animEffect>
                                  </p:childTnLst>
                                </p:cTn>
                              </p:par>
                              <p:par>
                                <p:cTn id="133" presetID="10" presetClass="entr" presetSubtype="0" fill="hold" nodeType="withEffect">
                                  <p:stCondLst>
                                    <p:cond delay="0"/>
                                  </p:stCondLst>
                                  <p:childTnLst>
                                    <p:set>
                                      <p:cBhvr>
                                        <p:cTn id="134" dur="1" fill="hold">
                                          <p:stCondLst>
                                            <p:cond delay="0"/>
                                          </p:stCondLst>
                                        </p:cTn>
                                        <p:tgtEl>
                                          <p:spTgt spid="334"/>
                                        </p:tgtEl>
                                        <p:attrNameLst>
                                          <p:attrName>style.visibility</p:attrName>
                                        </p:attrNameLst>
                                      </p:cBhvr>
                                      <p:to>
                                        <p:strVal val="visible"/>
                                      </p:to>
                                    </p:set>
                                    <p:animEffect transition="in" filter="fade">
                                      <p:cBhvr>
                                        <p:cTn id="135" dur="2000"/>
                                        <p:tgtEl>
                                          <p:spTgt spid="334"/>
                                        </p:tgtEl>
                                      </p:cBhvr>
                                    </p:animEffect>
                                  </p:childTnLst>
                                </p:cTn>
                              </p:par>
                              <p:par>
                                <p:cTn id="136" presetID="10" presetClass="entr" presetSubtype="0" fill="hold" nodeType="withEffect">
                                  <p:stCondLst>
                                    <p:cond delay="0"/>
                                  </p:stCondLst>
                                  <p:childTnLst>
                                    <p:set>
                                      <p:cBhvr>
                                        <p:cTn id="137" dur="1" fill="hold">
                                          <p:stCondLst>
                                            <p:cond delay="0"/>
                                          </p:stCondLst>
                                        </p:cTn>
                                        <p:tgtEl>
                                          <p:spTgt spid="335"/>
                                        </p:tgtEl>
                                        <p:attrNameLst>
                                          <p:attrName>style.visibility</p:attrName>
                                        </p:attrNameLst>
                                      </p:cBhvr>
                                      <p:to>
                                        <p:strVal val="visible"/>
                                      </p:to>
                                    </p:set>
                                    <p:animEffect transition="in" filter="fade">
                                      <p:cBhvr>
                                        <p:cTn id="138" dur="2000"/>
                                        <p:tgtEl>
                                          <p:spTgt spid="335"/>
                                        </p:tgtEl>
                                      </p:cBhvr>
                                    </p:animEffect>
                                  </p:childTnLst>
                                </p:cTn>
                              </p:par>
                              <p:par>
                                <p:cTn id="139" presetID="10" presetClass="entr" presetSubtype="0" fill="hold" nodeType="withEffect">
                                  <p:stCondLst>
                                    <p:cond delay="0"/>
                                  </p:stCondLst>
                                  <p:childTnLst>
                                    <p:set>
                                      <p:cBhvr>
                                        <p:cTn id="140" dur="1" fill="hold">
                                          <p:stCondLst>
                                            <p:cond delay="0"/>
                                          </p:stCondLst>
                                        </p:cTn>
                                        <p:tgtEl>
                                          <p:spTgt spid="336"/>
                                        </p:tgtEl>
                                        <p:attrNameLst>
                                          <p:attrName>style.visibility</p:attrName>
                                        </p:attrNameLst>
                                      </p:cBhvr>
                                      <p:to>
                                        <p:strVal val="visible"/>
                                      </p:to>
                                    </p:set>
                                    <p:animEffect transition="in" filter="fade">
                                      <p:cBhvr>
                                        <p:cTn id="141" dur="2000"/>
                                        <p:tgtEl>
                                          <p:spTgt spid="336"/>
                                        </p:tgtEl>
                                      </p:cBhvr>
                                    </p:animEffect>
                                  </p:childTnLst>
                                </p:cTn>
                              </p:par>
                              <p:par>
                                <p:cTn id="142" presetID="10" presetClass="entr" presetSubtype="0" fill="hold" nodeType="withEffect">
                                  <p:stCondLst>
                                    <p:cond delay="0"/>
                                  </p:stCondLst>
                                  <p:childTnLst>
                                    <p:set>
                                      <p:cBhvr>
                                        <p:cTn id="143" dur="1" fill="hold">
                                          <p:stCondLst>
                                            <p:cond delay="0"/>
                                          </p:stCondLst>
                                        </p:cTn>
                                        <p:tgtEl>
                                          <p:spTgt spid="337"/>
                                        </p:tgtEl>
                                        <p:attrNameLst>
                                          <p:attrName>style.visibility</p:attrName>
                                        </p:attrNameLst>
                                      </p:cBhvr>
                                      <p:to>
                                        <p:strVal val="visible"/>
                                      </p:to>
                                    </p:set>
                                    <p:animEffect transition="in" filter="fade">
                                      <p:cBhvr>
                                        <p:cTn id="144" dur="2000"/>
                                        <p:tgtEl>
                                          <p:spTgt spid="337"/>
                                        </p:tgtEl>
                                      </p:cBhvr>
                                    </p:animEffect>
                                  </p:childTnLst>
                                </p:cTn>
                              </p:par>
                              <p:par>
                                <p:cTn id="145" presetID="10" presetClass="entr" presetSubtype="0" fill="hold" nodeType="withEffect">
                                  <p:stCondLst>
                                    <p:cond delay="0"/>
                                  </p:stCondLst>
                                  <p:childTnLst>
                                    <p:set>
                                      <p:cBhvr>
                                        <p:cTn id="146" dur="1" fill="hold">
                                          <p:stCondLst>
                                            <p:cond delay="0"/>
                                          </p:stCondLst>
                                        </p:cTn>
                                        <p:tgtEl>
                                          <p:spTgt spid="338"/>
                                        </p:tgtEl>
                                        <p:attrNameLst>
                                          <p:attrName>style.visibility</p:attrName>
                                        </p:attrNameLst>
                                      </p:cBhvr>
                                      <p:to>
                                        <p:strVal val="visible"/>
                                      </p:to>
                                    </p:set>
                                    <p:animEffect transition="in" filter="fade">
                                      <p:cBhvr>
                                        <p:cTn id="147" dur="2000"/>
                                        <p:tgtEl>
                                          <p:spTgt spid="338"/>
                                        </p:tgtEl>
                                      </p:cBhvr>
                                    </p:animEffect>
                                  </p:childTnLst>
                                </p:cTn>
                              </p:par>
                              <p:par>
                                <p:cTn id="148" presetID="10" presetClass="entr" presetSubtype="0" fill="hold" nodeType="withEffect">
                                  <p:stCondLst>
                                    <p:cond delay="0"/>
                                  </p:stCondLst>
                                  <p:childTnLst>
                                    <p:set>
                                      <p:cBhvr>
                                        <p:cTn id="149" dur="1" fill="hold">
                                          <p:stCondLst>
                                            <p:cond delay="0"/>
                                          </p:stCondLst>
                                        </p:cTn>
                                        <p:tgtEl>
                                          <p:spTgt spid="339"/>
                                        </p:tgtEl>
                                        <p:attrNameLst>
                                          <p:attrName>style.visibility</p:attrName>
                                        </p:attrNameLst>
                                      </p:cBhvr>
                                      <p:to>
                                        <p:strVal val="visible"/>
                                      </p:to>
                                    </p:set>
                                    <p:animEffect transition="in" filter="fade">
                                      <p:cBhvr>
                                        <p:cTn id="150" dur="2000"/>
                                        <p:tgtEl>
                                          <p:spTgt spid="339"/>
                                        </p:tgtEl>
                                      </p:cBhvr>
                                    </p:animEffect>
                                  </p:childTnLst>
                                </p:cTn>
                              </p:par>
                              <p:par>
                                <p:cTn id="151" presetID="10" presetClass="entr" presetSubtype="0" fill="hold" nodeType="withEffect">
                                  <p:stCondLst>
                                    <p:cond delay="0"/>
                                  </p:stCondLst>
                                  <p:childTnLst>
                                    <p:set>
                                      <p:cBhvr>
                                        <p:cTn id="152" dur="1" fill="hold">
                                          <p:stCondLst>
                                            <p:cond delay="0"/>
                                          </p:stCondLst>
                                        </p:cTn>
                                        <p:tgtEl>
                                          <p:spTgt spid="340"/>
                                        </p:tgtEl>
                                        <p:attrNameLst>
                                          <p:attrName>style.visibility</p:attrName>
                                        </p:attrNameLst>
                                      </p:cBhvr>
                                      <p:to>
                                        <p:strVal val="visible"/>
                                      </p:to>
                                    </p:set>
                                    <p:animEffect transition="in" filter="fade">
                                      <p:cBhvr>
                                        <p:cTn id="153" dur="2000"/>
                                        <p:tgtEl>
                                          <p:spTgt spid="340"/>
                                        </p:tgtEl>
                                      </p:cBhvr>
                                    </p:animEffect>
                                  </p:childTnLst>
                                </p:cTn>
                              </p:par>
                              <p:par>
                                <p:cTn id="154" presetID="10" presetClass="entr" presetSubtype="0" fill="hold" nodeType="withEffect">
                                  <p:stCondLst>
                                    <p:cond delay="0"/>
                                  </p:stCondLst>
                                  <p:childTnLst>
                                    <p:set>
                                      <p:cBhvr>
                                        <p:cTn id="155" dur="1" fill="hold">
                                          <p:stCondLst>
                                            <p:cond delay="0"/>
                                          </p:stCondLst>
                                        </p:cTn>
                                        <p:tgtEl>
                                          <p:spTgt spid="341"/>
                                        </p:tgtEl>
                                        <p:attrNameLst>
                                          <p:attrName>style.visibility</p:attrName>
                                        </p:attrNameLst>
                                      </p:cBhvr>
                                      <p:to>
                                        <p:strVal val="visible"/>
                                      </p:to>
                                    </p:set>
                                    <p:animEffect transition="in" filter="fade">
                                      <p:cBhvr>
                                        <p:cTn id="156" dur="2000"/>
                                        <p:tgtEl>
                                          <p:spTgt spid="341"/>
                                        </p:tgtEl>
                                      </p:cBhvr>
                                    </p:animEffect>
                                  </p:childTnLst>
                                </p:cTn>
                              </p:par>
                              <p:par>
                                <p:cTn id="157" presetID="10" presetClass="entr" presetSubtype="0" fill="hold" nodeType="withEffect">
                                  <p:stCondLst>
                                    <p:cond delay="0"/>
                                  </p:stCondLst>
                                  <p:childTnLst>
                                    <p:set>
                                      <p:cBhvr>
                                        <p:cTn id="158" dur="1" fill="hold">
                                          <p:stCondLst>
                                            <p:cond delay="0"/>
                                          </p:stCondLst>
                                        </p:cTn>
                                        <p:tgtEl>
                                          <p:spTgt spid="342"/>
                                        </p:tgtEl>
                                        <p:attrNameLst>
                                          <p:attrName>style.visibility</p:attrName>
                                        </p:attrNameLst>
                                      </p:cBhvr>
                                      <p:to>
                                        <p:strVal val="visible"/>
                                      </p:to>
                                    </p:set>
                                    <p:animEffect transition="in" filter="fade">
                                      <p:cBhvr>
                                        <p:cTn id="159" dur="2000"/>
                                        <p:tgtEl>
                                          <p:spTgt spid="342"/>
                                        </p:tgtEl>
                                      </p:cBhvr>
                                    </p:animEffect>
                                  </p:childTnLst>
                                </p:cTn>
                              </p:par>
                              <p:par>
                                <p:cTn id="160" presetID="10" presetClass="entr" presetSubtype="0" fill="hold" nodeType="withEffect">
                                  <p:stCondLst>
                                    <p:cond delay="0"/>
                                  </p:stCondLst>
                                  <p:childTnLst>
                                    <p:set>
                                      <p:cBhvr>
                                        <p:cTn id="161" dur="1" fill="hold">
                                          <p:stCondLst>
                                            <p:cond delay="0"/>
                                          </p:stCondLst>
                                        </p:cTn>
                                        <p:tgtEl>
                                          <p:spTgt spid="343"/>
                                        </p:tgtEl>
                                        <p:attrNameLst>
                                          <p:attrName>style.visibility</p:attrName>
                                        </p:attrNameLst>
                                      </p:cBhvr>
                                      <p:to>
                                        <p:strVal val="visible"/>
                                      </p:to>
                                    </p:set>
                                    <p:animEffect transition="in" filter="fade">
                                      <p:cBhvr>
                                        <p:cTn id="162" dur="2000"/>
                                        <p:tgtEl>
                                          <p:spTgt spid="343"/>
                                        </p:tgtEl>
                                      </p:cBhvr>
                                    </p:animEffect>
                                  </p:childTnLst>
                                </p:cTn>
                              </p:par>
                              <p:par>
                                <p:cTn id="163" presetID="10" presetClass="entr" presetSubtype="0" fill="hold" nodeType="withEffect">
                                  <p:stCondLst>
                                    <p:cond delay="0"/>
                                  </p:stCondLst>
                                  <p:childTnLst>
                                    <p:set>
                                      <p:cBhvr>
                                        <p:cTn id="164" dur="1" fill="hold">
                                          <p:stCondLst>
                                            <p:cond delay="0"/>
                                          </p:stCondLst>
                                        </p:cTn>
                                        <p:tgtEl>
                                          <p:spTgt spid="344"/>
                                        </p:tgtEl>
                                        <p:attrNameLst>
                                          <p:attrName>style.visibility</p:attrName>
                                        </p:attrNameLst>
                                      </p:cBhvr>
                                      <p:to>
                                        <p:strVal val="visible"/>
                                      </p:to>
                                    </p:set>
                                    <p:animEffect transition="in" filter="fade">
                                      <p:cBhvr>
                                        <p:cTn id="165" dur="2000"/>
                                        <p:tgtEl>
                                          <p:spTgt spid="344"/>
                                        </p:tgtEl>
                                      </p:cBhvr>
                                    </p:animEffect>
                                  </p:childTnLst>
                                </p:cTn>
                              </p:par>
                              <p:par>
                                <p:cTn id="166" presetID="10" presetClass="entr" presetSubtype="0" fill="hold" nodeType="withEffect">
                                  <p:stCondLst>
                                    <p:cond delay="0"/>
                                  </p:stCondLst>
                                  <p:childTnLst>
                                    <p:set>
                                      <p:cBhvr>
                                        <p:cTn id="167" dur="1" fill="hold">
                                          <p:stCondLst>
                                            <p:cond delay="0"/>
                                          </p:stCondLst>
                                        </p:cTn>
                                        <p:tgtEl>
                                          <p:spTgt spid="345"/>
                                        </p:tgtEl>
                                        <p:attrNameLst>
                                          <p:attrName>style.visibility</p:attrName>
                                        </p:attrNameLst>
                                      </p:cBhvr>
                                      <p:to>
                                        <p:strVal val="visible"/>
                                      </p:to>
                                    </p:set>
                                    <p:animEffect transition="in" filter="fade">
                                      <p:cBhvr>
                                        <p:cTn id="168" dur="2000"/>
                                        <p:tgtEl>
                                          <p:spTgt spid="345"/>
                                        </p:tgtEl>
                                      </p:cBhvr>
                                    </p:animEffect>
                                  </p:childTnLst>
                                </p:cTn>
                              </p:par>
                              <p:par>
                                <p:cTn id="169" presetID="10" presetClass="entr" presetSubtype="0" fill="hold" nodeType="withEffect">
                                  <p:stCondLst>
                                    <p:cond delay="0"/>
                                  </p:stCondLst>
                                  <p:childTnLst>
                                    <p:set>
                                      <p:cBhvr>
                                        <p:cTn id="170" dur="1" fill="hold">
                                          <p:stCondLst>
                                            <p:cond delay="0"/>
                                          </p:stCondLst>
                                        </p:cTn>
                                        <p:tgtEl>
                                          <p:spTgt spid="346"/>
                                        </p:tgtEl>
                                        <p:attrNameLst>
                                          <p:attrName>style.visibility</p:attrName>
                                        </p:attrNameLst>
                                      </p:cBhvr>
                                      <p:to>
                                        <p:strVal val="visible"/>
                                      </p:to>
                                    </p:set>
                                    <p:animEffect transition="in" filter="fade">
                                      <p:cBhvr>
                                        <p:cTn id="171" dur="2000"/>
                                        <p:tgtEl>
                                          <p:spTgt spid="346"/>
                                        </p:tgtEl>
                                      </p:cBhvr>
                                    </p:animEffect>
                                  </p:childTnLst>
                                </p:cTn>
                              </p:par>
                              <p:par>
                                <p:cTn id="172" presetID="10" presetClass="entr" presetSubtype="0" fill="hold" nodeType="withEffect">
                                  <p:stCondLst>
                                    <p:cond delay="0"/>
                                  </p:stCondLst>
                                  <p:childTnLst>
                                    <p:set>
                                      <p:cBhvr>
                                        <p:cTn id="173" dur="1" fill="hold">
                                          <p:stCondLst>
                                            <p:cond delay="0"/>
                                          </p:stCondLst>
                                        </p:cTn>
                                        <p:tgtEl>
                                          <p:spTgt spid="347"/>
                                        </p:tgtEl>
                                        <p:attrNameLst>
                                          <p:attrName>style.visibility</p:attrName>
                                        </p:attrNameLst>
                                      </p:cBhvr>
                                      <p:to>
                                        <p:strVal val="visible"/>
                                      </p:to>
                                    </p:set>
                                    <p:animEffect transition="in" filter="fade">
                                      <p:cBhvr>
                                        <p:cTn id="174" dur="2000"/>
                                        <p:tgtEl>
                                          <p:spTgt spid="347"/>
                                        </p:tgtEl>
                                      </p:cBhvr>
                                    </p:animEffect>
                                  </p:childTnLst>
                                </p:cTn>
                              </p:par>
                              <p:par>
                                <p:cTn id="175" presetID="10" presetClass="entr" presetSubtype="0" fill="hold" nodeType="withEffect">
                                  <p:stCondLst>
                                    <p:cond delay="0"/>
                                  </p:stCondLst>
                                  <p:childTnLst>
                                    <p:set>
                                      <p:cBhvr>
                                        <p:cTn id="176" dur="1" fill="hold">
                                          <p:stCondLst>
                                            <p:cond delay="0"/>
                                          </p:stCondLst>
                                        </p:cTn>
                                        <p:tgtEl>
                                          <p:spTgt spid="348"/>
                                        </p:tgtEl>
                                        <p:attrNameLst>
                                          <p:attrName>style.visibility</p:attrName>
                                        </p:attrNameLst>
                                      </p:cBhvr>
                                      <p:to>
                                        <p:strVal val="visible"/>
                                      </p:to>
                                    </p:set>
                                    <p:animEffect transition="in" filter="fade">
                                      <p:cBhvr>
                                        <p:cTn id="177" dur="2000"/>
                                        <p:tgtEl>
                                          <p:spTgt spid="348"/>
                                        </p:tgtEl>
                                      </p:cBhvr>
                                    </p:animEffect>
                                  </p:childTnLst>
                                </p:cTn>
                              </p:par>
                              <p:par>
                                <p:cTn id="178" presetID="10" presetClass="entr" presetSubtype="0" fill="hold" nodeType="withEffect">
                                  <p:stCondLst>
                                    <p:cond delay="0"/>
                                  </p:stCondLst>
                                  <p:childTnLst>
                                    <p:set>
                                      <p:cBhvr>
                                        <p:cTn id="179" dur="1" fill="hold">
                                          <p:stCondLst>
                                            <p:cond delay="0"/>
                                          </p:stCondLst>
                                        </p:cTn>
                                        <p:tgtEl>
                                          <p:spTgt spid="349"/>
                                        </p:tgtEl>
                                        <p:attrNameLst>
                                          <p:attrName>style.visibility</p:attrName>
                                        </p:attrNameLst>
                                      </p:cBhvr>
                                      <p:to>
                                        <p:strVal val="visible"/>
                                      </p:to>
                                    </p:set>
                                    <p:animEffect transition="in" filter="fade">
                                      <p:cBhvr>
                                        <p:cTn id="180" dur="2000"/>
                                        <p:tgtEl>
                                          <p:spTgt spid="349"/>
                                        </p:tgtEl>
                                      </p:cBhvr>
                                    </p:animEffect>
                                  </p:childTnLst>
                                </p:cTn>
                              </p:par>
                              <p:par>
                                <p:cTn id="181" presetID="10" presetClass="entr" presetSubtype="0" fill="hold" nodeType="withEffect">
                                  <p:stCondLst>
                                    <p:cond delay="0"/>
                                  </p:stCondLst>
                                  <p:childTnLst>
                                    <p:set>
                                      <p:cBhvr>
                                        <p:cTn id="182" dur="1" fill="hold">
                                          <p:stCondLst>
                                            <p:cond delay="0"/>
                                          </p:stCondLst>
                                        </p:cTn>
                                        <p:tgtEl>
                                          <p:spTgt spid="350"/>
                                        </p:tgtEl>
                                        <p:attrNameLst>
                                          <p:attrName>style.visibility</p:attrName>
                                        </p:attrNameLst>
                                      </p:cBhvr>
                                      <p:to>
                                        <p:strVal val="visible"/>
                                      </p:to>
                                    </p:set>
                                    <p:animEffect transition="in" filter="fade">
                                      <p:cBhvr>
                                        <p:cTn id="183" dur="2000"/>
                                        <p:tgtEl>
                                          <p:spTgt spid="350"/>
                                        </p:tgtEl>
                                      </p:cBhvr>
                                    </p:animEffect>
                                  </p:childTnLst>
                                </p:cTn>
                              </p:par>
                              <p:par>
                                <p:cTn id="184" presetID="10" presetClass="entr" presetSubtype="0" fill="hold" nodeType="withEffect">
                                  <p:stCondLst>
                                    <p:cond delay="0"/>
                                  </p:stCondLst>
                                  <p:childTnLst>
                                    <p:set>
                                      <p:cBhvr>
                                        <p:cTn id="185" dur="1" fill="hold">
                                          <p:stCondLst>
                                            <p:cond delay="0"/>
                                          </p:stCondLst>
                                        </p:cTn>
                                        <p:tgtEl>
                                          <p:spTgt spid="351"/>
                                        </p:tgtEl>
                                        <p:attrNameLst>
                                          <p:attrName>style.visibility</p:attrName>
                                        </p:attrNameLst>
                                      </p:cBhvr>
                                      <p:to>
                                        <p:strVal val="visible"/>
                                      </p:to>
                                    </p:set>
                                    <p:animEffect transition="in" filter="fade">
                                      <p:cBhvr>
                                        <p:cTn id="186" dur="2000"/>
                                        <p:tgtEl>
                                          <p:spTgt spid="351"/>
                                        </p:tgtEl>
                                      </p:cBhvr>
                                    </p:animEffect>
                                  </p:childTnLst>
                                </p:cTn>
                              </p:par>
                              <p:par>
                                <p:cTn id="187" presetID="10" presetClass="entr" presetSubtype="0" fill="hold" nodeType="withEffect">
                                  <p:stCondLst>
                                    <p:cond delay="0"/>
                                  </p:stCondLst>
                                  <p:childTnLst>
                                    <p:set>
                                      <p:cBhvr>
                                        <p:cTn id="188" dur="1" fill="hold">
                                          <p:stCondLst>
                                            <p:cond delay="0"/>
                                          </p:stCondLst>
                                        </p:cTn>
                                        <p:tgtEl>
                                          <p:spTgt spid="352"/>
                                        </p:tgtEl>
                                        <p:attrNameLst>
                                          <p:attrName>style.visibility</p:attrName>
                                        </p:attrNameLst>
                                      </p:cBhvr>
                                      <p:to>
                                        <p:strVal val="visible"/>
                                      </p:to>
                                    </p:set>
                                    <p:animEffect transition="in" filter="fade">
                                      <p:cBhvr>
                                        <p:cTn id="189" dur="2000"/>
                                        <p:tgtEl>
                                          <p:spTgt spid="352"/>
                                        </p:tgtEl>
                                      </p:cBhvr>
                                    </p:animEffect>
                                  </p:childTnLst>
                                </p:cTn>
                              </p:par>
                              <p:par>
                                <p:cTn id="190" presetID="10" presetClass="entr" presetSubtype="0" fill="hold" nodeType="withEffect">
                                  <p:stCondLst>
                                    <p:cond delay="0"/>
                                  </p:stCondLst>
                                  <p:childTnLst>
                                    <p:set>
                                      <p:cBhvr>
                                        <p:cTn id="191" dur="1" fill="hold">
                                          <p:stCondLst>
                                            <p:cond delay="0"/>
                                          </p:stCondLst>
                                        </p:cTn>
                                        <p:tgtEl>
                                          <p:spTgt spid="353"/>
                                        </p:tgtEl>
                                        <p:attrNameLst>
                                          <p:attrName>style.visibility</p:attrName>
                                        </p:attrNameLst>
                                      </p:cBhvr>
                                      <p:to>
                                        <p:strVal val="visible"/>
                                      </p:to>
                                    </p:set>
                                    <p:animEffect transition="in" filter="fade">
                                      <p:cBhvr>
                                        <p:cTn id="192" dur="2000"/>
                                        <p:tgtEl>
                                          <p:spTgt spid="353"/>
                                        </p:tgtEl>
                                      </p:cBhvr>
                                    </p:animEffect>
                                  </p:childTnLst>
                                </p:cTn>
                              </p:par>
                              <p:par>
                                <p:cTn id="193" presetID="10" presetClass="entr" presetSubtype="0" fill="hold" nodeType="withEffect">
                                  <p:stCondLst>
                                    <p:cond delay="0"/>
                                  </p:stCondLst>
                                  <p:childTnLst>
                                    <p:set>
                                      <p:cBhvr>
                                        <p:cTn id="194" dur="1" fill="hold">
                                          <p:stCondLst>
                                            <p:cond delay="0"/>
                                          </p:stCondLst>
                                        </p:cTn>
                                        <p:tgtEl>
                                          <p:spTgt spid="354"/>
                                        </p:tgtEl>
                                        <p:attrNameLst>
                                          <p:attrName>style.visibility</p:attrName>
                                        </p:attrNameLst>
                                      </p:cBhvr>
                                      <p:to>
                                        <p:strVal val="visible"/>
                                      </p:to>
                                    </p:set>
                                    <p:animEffect transition="in" filter="fade">
                                      <p:cBhvr>
                                        <p:cTn id="195" dur="2000"/>
                                        <p:tgtEl>
                                          <p:spTgt spid="354"/>
                                        </p:tgtEl>
                                      </p:cBhvr>
                                    </p:animEffect>
                                  </p:childTnLst>
                                </p:cTn>
                              </p:par>
                              <p:par>
                                <p:cTn id="196" presetID="10" presetClass="entr" presetSubtype="0" fill="hold" nodeType="withEffect">
                                  <p:stCondLst>
                                    <p:cond delay="0"/>
                                  </p:stCondLst>
                                  <p:childTnLst>
                                    <p:set>
                                      <p:cBhvr>
                                        <p:cTn id="197" dur="1" fill="hold">
                                          <p:stCondLst>
                                            <p:cond delay="0"/>
                                          </p:stCondLst>
                                        </p:cTn>
                                        <p:tgtEl>
                                          <p:spTgt spid="355"/>
                                        </p:tgtEl>
                                        <p:attrNameLst>
                                          <p:attrName>style.visibility</p:attrName>
                                        </p:attrNameLst>
                                      </p:cBhvr>
                                      <p:to>
                                        <p:strVal val="visible"/>
                                      </p:to>
                                    </p:set>
                                    <p:animEffect transition="in" filter="fade">
                                      <p:cBhvr>
                                        <p:cTn id="198" dur="2000"/>
                                        <p:tgtEl>
                                          <p:spTgt spid="355"/>
                                        </p:tgtEl>
                                      </p:cBhvr>
                                    </p:animEffect>
                                  </p:childTnLst>
                                </p:cTn>
                              </p:par>
                              <p:par>
                                <p:cTn id="199" presetID="10" presetClass="entr" presetSubtype="0" fill="hold" nodeType="withEffect">
                                  <p:stCondLst>
                                    <p:cond delay="0"/>
                                  </p:stCondLst>
                                  <p:childTnLst>
                                    <p:set>
                                      <p:cBhvr>
                                        <p:cTn id="200" dur="1" fill="hold">
                                          <p:stCondLst>
                                            <p:cond delay="0"/>
                                          </p:stCondLst>
                                        </p:cTn>
                                        <p:tgtEl>
                                          <p:spTgt spid="356"/>
                                        </p:tgtEl>
                                        <p:attrNameLst>
                                          <p:attrName>style.visibility</p:attrName>
                                        </p:attrNameLst>
                                      </p:cBhvr>
                                      <p:to>
                                        <p:strVal val="visible"/>
                                      </p:to>
                                    </p:set>
                                    <p:animEffect transition="in" filter="fade">
                                      <p:cBhvr>
                                        <p:cTn id="201" dur="2000"/>
                                        <p:tgtEl>
                                          <p:spTgt spid="356"/>
                                        </p:tgtEl>
                                      </p:cBhvr>
                                    </p:animEffect>
                                  </p:childTnLst>
                                </p:cTn>
                              </p:par>
                              <p:par>
                                <p:cTn id="202" presetID="10" presetClass="entr" presetSubtype="0" fill="hold" nodeType="withEffect">
                                  <p:stCondLst>
                                    <p:cond delay="0"/>
                                  </p:stCondLst>
                                  <p:childTnLst>
                                    <p:set>
                                      <p:cBhvr>
                                        <p:cTn id="203" dur="1" fill="hold">
                                          <p:stCondLst>
                                            <p:cond delay="0"/>
                                          </p:stCondLst>
                                        </p:cTn>
                                        <p:tgtEl>
                                          <p:spTgt spid="357"/>
                                        </p:tgtEl>
                                        <p:attrNameLst>
                                          <p:attrName>style.visibility</p:attrName>
                                        </p:attrNameLst>
                                      </p:cBhvr>
                                      <p:to>
                                        <p:strVal val="visible"/>
                                      </p:to>
                                    </p:set>
                                    <p:animEffect transition="in" filter="fade">
                                      <p:cBhvr>
                                        <p:cTn id="204" dur="2000"/>
                                        <p:tgtEl>
                                          <p:spTgt spid="357"/>
                                        </p:tgtEl>
                                      </p:cBhvr>
                                    </p:animEffect>
                                  </p:childTnLst>
                                </p:cTn>
                              </p:par>
                              <p:par>
                                <p:cTn id="205" presetID="10" presetClass="entr" presetSubtype="0" fill="hold" nodeType="withEffect">
                                  <p:stCondLst>
                                    <p:cond delay="0"/>
                                  </p:stCondLst>
                                  <p:childTnLst>
                                    <p:set>
                                      <p:cBhvr>
                                        <p:cTn id="206" dur="1" fill="hold">
                                          <p:stCondLst>
                                            <p:cond delay="0"/>
                                          </p:stCondLst>
                                        </p:cTn>
                                        <p:tgtEl>
                                          <p:spTgt spid="358"/>
                                        </p:tgtEl>
                                        <p:attrNameLst>
                                          <p:attrName>style.visibility</p:attrName>
                                        </p:attrNameLst>
                                      </p:cBhvr>
                                      <p:to>
                                        <p:strVal val="visible"/>
                                      </p:to>
                                    </p:set>
                                    <p:animEffect transition="in" filter="fade">
                                      <p:cBhvr>
                                        <p:cTn id="207" dur="2000"/>
                                        <p:tgtEl>
                                          <p:spTgt spid="358"/>
                                        </p:tgtEl>
                                      </p:cBhvr>
                                    </p:animEffect>
                                  </p:childTnLst>
                                </p:cTn>
                              </p:par>
                              <p:par>
                                <p:cTn id="208" presetID="10" presetClass="entr" presetSubtype="0" fill="hold" nodeType="withEffect">
                                  <p:stCondLst>
                                    <p:cond delay="0"/>
                                  </p:stCondLst>
                                  <p:childTnLst>
                                    <p:set>
                                      <p:cBhvr>
                                        <p:cTn id="209" dur="1" fill="hold">
                                          <p:stCondLst>
                                            <p:cond delay="0"/>
                                          </p:stCondLst>
                                        </p:cTn>
                                        <p:tgtEl>
                                          <p:spTgt spid="359"/>
                                        </p:tgtEl>
                                        <p:attrNameLst>
                                          <p:attrName>style.visibility</p:attrName>
                                        </p:attrNameLst>
                                      </p:cBhvr>
                                      <p:to>
                                        <p:strVal val="visible"/>
                                      </p:to>
                                    </p:set>
                                    <p:animEffect transition="in" filter="fade">
                                      <p:cBhvr>
                                        <p:cTn id="210" dur="2000"/>
                                        <p:tgtEl>
                                          <p:spTgt spid="359"/>
                                        </p:tgtEl>
                                      </p:cBhvr>
                                    </p:animEffect>
                                  </p:childTnLst>
                                </p:cTn>
                              </p:par>
                              <p:par>
                                <p:cTn id="211" presetID="10" presetClass="entr" presetSubtype="0" fill="hold" nodeType="withEffect">
                                  <p:stCondLst>
                                    <p:cond delay="0"/>
                                  </p:stCondLst>
                                  <p:childTnLst>
                                    <p:set>
                                      <p:cBhvr>
                                        <p:cTn id="212" dur="1" fill="hold">
                                          <p:stCondLst>
                                            <p:cond delay="0"/>
                                          </p:stCondLst>
                                        </p:cTn>
                                        <p:tgtEl>
                                          <p:spTgt spid="360"/>
                                        </p:tgtEl>
                                        <p:attrNameLst>
                                          <p:attrName>style.visibility</p:attrName>
                                        </p:attrNameLst>
                                      </p:cBhvr>
                                      <p:to>
                                        <p:strVal val="visible"/>
                                      </p:to>
                                    </p:set>
                                    <p:animEffect transition="in" filter="fade">
                                      <p:cBhvr>
                                        <p:cTn id="213" dur="2000"/>
                                        <p:tgtEl>
                                          <p:spTgt spid="360"/>
                                        </p:tgtEl>
                                      </p:cBhvr>
                                    </p:animEffect>
                                  </p:childTnLst>
                                </p:cTn>
                              </p:par>
                              <p:par>
                                <p:cTn id="214" presetID="10" presetClass="entr" presetSubtype="0" fill="hold" nodeType="withEffect">
                                  <p:stCondLst>
                                    <p:cond delay="0"/>
                                  </p:stCondLst>
                                  <p:childTnLst>
                                    <p:set>
                                      <p:cBhvr>
                                        <p:cTn id="215" dur="1" fill="hold">
                                          <p:stCondLst>
                                            <p:cond delay="0"/>
                                          </p:stCondLst>
                                        </p:cTn>
                                        <p:tgtEl>
                                          <p:spTgt spid="362"/>
                                        </p:tgtEl>
                                        <p:attrNameLst>
                                          <p:attrName>style.visibility</p:attrName>
                                        </p:attrNameLst>
                                      </p:cBhvr>
                                      <p:to>
                                        <p:strVal val="visible"/>
                                      </p:to>
                                    </p:set>
                                    <p:animEffect transition="in" filter="fade">
                                      <p:cBhvr>
                                        <p:cTn id="216" dur="2000"/>
                                        <p:tgtEl>
                                          <p:spTgt spid="362"/>
                                        </p:tgtEl>
                                      </p:cBhvr>
                                    </p:animEffect>
                                  </p:childTnLst>
                                </p:cTn>
                              </p:par>
                              <p:par>
                                <p:cTn id="217" presetID="10" presetClass="entr" presetSubtype="0" fill="hold" nodeType="withEffect">
                                  <p:stCondLst>
                                    <p:cond delay="0"/>
                                  </p:stCondLst>
                                  <p:childTnLst>
                                    <p:set>
                                      <p:cBhvr>
                                        <p:cTn id="218" dur="1" fill="hold">
                                          <p:stCondLst>
                                            <p:cond delay="0"/>
                                          </p:stCondLst>
                                        </p:cTn>
                                        <p:tgtEl>
                                          <p:spTgt spid="363"/>
                                        </p:tgtEl>
                                        <p:attrNameLst>
                                          <p:attrName>style.visibility</p:attrName>
                                        </p:attrNameLst>
                                      </p:cBhvr>
                                      <p:to>
                                        <p:strVal val="visible"/>
                                      </p:to>
                                    </p:set>
                                    <p:animEffect transition="in" filter="fade">
                                      <p:cBhvr>
                                        <p:cTn id="219" dur="2000"/>
                                        <p:tgtEl>
                                          <p:spTgt spid="363"/>
                                        </p:tgtEl>
                                      </p:cBhvr>
                                    </p:animEffect>
                                  </p:childTnLst>
                                </p:cTn>
                              </p:par>
                              <p:par>
                                <p:cTn id="220" presetID="10" presetClass="entr" presetSubtype="0" fill="hold" nodeType="withEffect">
                                  <p:stCondLst>
                                    <p:cond delay="0"/>
                                  </p:stCondLst>
                                  <p:childTnLst>
                                    <p:set>
                                      <p:cBhvr>
                                        <p:cTn id="221" dur="1" fill="hold">
                                          <p:stCondLst>
                                            <p:cond delay="0"/>
                                          </p:stCondLst>
                                        </p:cTn>
                                        <p:tgtEl>
                                          <p:spTgt spid="364"/>
                                        </p:tgtEl>
                                        <p:attrNameLst>
                                          <p:attrName>style.visibility</p:attrName>
                                        </p:attrNameLst>
                                      </p:cBhvr>
                                      <p:to>
                                        <p:strVal val="visible"/>
                                      </p:to>
                                    </p:set>
                                    <p:animEffect transition="in" filter="fade">
                                      <p:cBhvr>
                                        <p:cTn id="222" dur="2000"/>
                                        <p:tgtEl>
                                          <p:spTgt spid="364"/>
                                        </p:tgtEl>
                                      </p:cBhvr>
                                    </p:animEffect>
                                  </p:childTnLst>
                                </p:cTn>
                              </p:par>
                              <p:par>
                                <p:cTn id="223" presetID="10" presetClass="entr" presetSubtype="0" fill="hold" nodeType="withEffect">
                                  <p:stCondLst>
                                    <p:cond delay="0"/>
                                  </p:stCondLst>
                                  <p:childTnLst>
                                    <p:set>
                                      <p:cBhvr>
                                        <p:cTn id="224" dur="1" fill="hold">
                                          <p:stCondLst>
                                            <p:cond delay="0"/>
                                          </p:stCondLst>
                                        </p:cTn>
                                        <p:tgtEl>
                                          <p:spTgt spid="365"/>
                                        </p:tgtEl>
                                        <p:attrNameLst>
                                          <p:attrName>style.visibility</p:attrName>
                                        </p:attrNameLst>
                                      </p:cBhvr>
                                      <p:to>
                                        <p:strVal val="visible"/>
                                      </p:to>
                                    </p:set>
                                    <p:animEffect transition="in" filter="fade">
                                      <p:cBhvr>
                                        <p:cTn id="225" dur="2000"/>
                                        <p:tgtEl>
                                          <p:spTgt spid="365"/>
                                        </p:tgtEl>
                                      </p:cBhvr>
                                    </p:animEffect>
                                  </p:childTnLst>
                                </p:cTn>
                              </p:par>
                              <p:par>
                                <p:cTn id="226" presetID="10" presetClass="entr" presetSubtype="0" fill="hold" nodeType="withEffect">
                                  <p:stCondLst>
                                    <p:cond delay="0"/>
                                  </p:stCondLst>
                                  <p:childTnLst>
                                    <p:set>
                                      <p:cBhvr>
                                        <p:cTn id="227" dur="1" fill="hold">
                                          <p:stCondLst>
                                            <p:cond delay="0"/>
                                          </p:stCondLst>
                                        </p:cTn>
                                        <p:tgtEl>
                                          <p:spTgt spid="366"/>
                                        </p:tgtEl>
                                        <p:attrNameLst>
                                          <p:attrName>style.visibility</p:attrName>
                                        </p:attrNameLst>
                                      </p:cBhvr>
                                      <p:to>
                                        <p:strVal val="visible"/>
                                      </p:to>
                                    </p:set>
                                    <p:animEffect transition="in" filter="fade">
                                      <p:cBhvr>
                                        <p:cTn id="228" dur="2000"/>
                                        <p:tgtEl>
                                          <p:spTgt spid="366"/>
                                        </p:tgtEl>
                                      </p:cBhvr>
                                    </p:animEffect>
                                  </p:childTnLst>
                                </p:cTn>
                              </p:par>
                              <p:par>
                                <p:cTn id="229" presetID="10" presetClass="entr" presetSubtype="0" fill="hold" nodeType="withEffect">
                                  <p:stCondLst>
                                    <p:cond delay="0"/>
                                  </p:stCondLst>
                                  <p:childTnLst>
                                    <p:set>
                                      <p:cBhvr>
                                        <p:cTn id="230" dur="1" fill="hold">
                                          <p:stCondLst>
                                            <p:cond delay="0"/>
                                          </p:stCondLst>
                                        </p:cTn>
                                        <p:tgtEl>
                                          <p:spTgt spid="367"/>
                                        </p:tgtEl>
                                        <p:attrNameLst>
                                          <p:attrName>style.visibility</p:attrName>
                                        </p:attrNameLst>
                                      </p:cBhvr>
                                      <p:to>
                                        <p:strVal val="visible"/>
                                      </p:to>
                                    </p:set>
                                    <p:animEffect transition="in" filter="fade">
                                      <p:cBhvr>
                                        <p:cTn id="231" dur="2000"/>
                                        <p:tgtEl>
                                          <p:spTgt spid="367"/>
                                        </p:tgtEl>
                                      </p:cBhvr>
                                    </p:animEffect>
                                  </p:childTnLst>
                                </p:cTn>
                              </p:par>
                              <p:par>
                                <p:cTn id="232" presetID="10" presetClass="entr" presetSubtype="0" fill="hold" nodeType="withEffect">
                                  <p:stCondLst>
                                    <p:cond delay="0"/>
                                  </p:stCondLst>
                                  <p:childTnLst>
                                    <p:set>
                                      <p:cBhvr>
                                        <p:cTn id="233" dur="1" fill="hold">
                                          <p:stCondLst>
                                            <p:cond delay="0"/>
                                          </p:stCondLst>
                                        </p:cTn>
                                        <p:tgtEl>
                                          <p:spTgt spid="368"/>
                                        </p:tgtEl>
                                        <p:attrNameLst>
                                          <p:attrName>style.visibility</p:attrName>
                                        </p:attrNameLst>
                                      </p:cBhvr>
                                      <p:to>
                                        <p:strVal val="visible"/>
                                      </p:to>
                                    </p:set>
                                    <p:animEffect transition="in" filter="fade">
                                      <p:cBhvr>
                                        <p:cTn id="234" dur="2000"/>
                                        <p:tgtEl>
                                          <p:spTgt spid="368"/>
                                        </p:tgtEl>
                                      </p:cBhvr>
                                    </p:animEffect>
                                  </p:childTnLst>
                                </p:cTn>
                              </p:par>
                              <p:par>
                                <p:cTn id="235" presetID="10" presetClass="entr" presetSubtype="0" fill="hold" nodeType="withEffect">
                                  <p:stCondLst>
                                    <p:cond delay="0"/>
                                  </p:stCondLst>
                                  <p:childTnLst>
                                    <p:set>
                                      <p:cBhvr>
                                        <p:cTn id="236" dur="1" fill="hold">
                                          <p:stCondLst>
                                            <p:cond delay="0"/>
                                          </p:stCondLst>
                                        </p:cTn>
                                        <p:tgtEl>
                                          <p:spTgt spid="369"/>
                                        </p:tgtEl>
                                        <p:attrNameLst>
                                          <p:attrName>style.visibility</p:attrName>
                                        </p:attrNameLst>
                                      </p:cBhvr>
                                      <p:to>
                                        <p:strVal val="visible"/>
                                      </p:to>
                                    </p:set>
                                    <p:animEffect transition="in" filter="fade">
                                      <p:cBhvr>
                                        <p:cTn id="237" dur="2000"/>
                                        <p:tgtEl>
                                          <p:spTgt spid="369"/>
                                        </p:tgtEl>
                                      </p:cBhvr>
                                    </p:animEffect>
                                  </p:childTnLst>
                                </p:cTn>
                              </p:par>
                              <p:par>
                                <p:cTn id="238" presetID="10" presetClass="entr" presetSubtype="0" fill="hold" nodeType="withEffect">
                                  <p:stCondLst>
                                    <p:cond delay="0"/>
                                  </p:stCondLst>
                                  <p:childTnLst>
                                    <p:set>
                                      <p:cBhvr>
                                        <p:cTn id="239" dur="1" fill="hold">
                                          <p:stCondLst>
                                            <p:cond delay="0"/>
                                          </p:stCondLst>
                                        </p:cTn>
                                        <p:tgtEl>
                                          <p:spTgt spid="370"/>
                                        </p:tgtEl>
                                        <p:attrNameLst>
                                          <p:attrName>style.visibility</p:attrName>
                                        </p:attrNameLst>
                                      </p:cBhvr>
                                      <p:to>
                                        <p:strVal val="visible"/>
                                      </p:to>
                                    </p:set>
                                    <p:animEffect transition="in" filter="fade">
                                      <p:cBhvr>
                                        <p:cTn id="240" dur="2000"/>
                                        <p:tgtEl>
                                          <p:spTgt spid="370"/>
                                        </p:tgtEl>
                                      </p:cBhvr>
                                    </p:animEffect>
                                  </p:childTnLst>
                                </p:cTn>
                              </p:par>
                              <p:par>
                                <p:cTn id="241" presetID="10" presetClass="entr" presetSubtype="0" fill="hold" nodeType="withEffect">
                                  <p:stCondLst>
                                    <p:cond delay="0"/>
                                  </p:stCondLst>
                                  <p:childTnLst>
                                    <p:set>
                                      <p:cBhvr>
                                        <p:cTn id="242" dur="1" fill="hold">
                                          <p:stCondLst>
                                            <p:cond delay="0"/>
                                          </p:stCondLst>
                                        </p:cTn>
                                        <p:tgtEl>
                                          <p:spTgt spid="371"/>
                                        </p:tgtEl>
                                        <p:attrNameLst>
                                          <p:attrName>style.visibility</p:attrName>
                                        </p:attrNameLst>
                                      </p:cBhvr>
                                      <p:to>
                                        <p:strVal val="visible"/>
                                      </p:to>
                                    </p:set>
                                    <p:animEffect transition="in" filter="fade">
                                      <p:cBhvr>
                                        <p:cTn id="243" dur="2000"/>
                                        <p:tgtEl>
                                          <p:spTgt spid="371"/>
                                        </p:tgtEl>
                                      </p:cBhvr>
                                    </p:animEffect>
                                  </p:childTnLst>
                                </p:cTn>
                              </p:par>
                              <p:par>
                                <p:cTn id="244" presetID="10" presetClass="entr" presetSubtype="0" fill="hold" nodeType="withEffect">
                                  <p:stCondLst>
                                    <p:cond delay="0"/>
                                  </p:stCondLst>
                                  <p:childTnLst>
                                    <p:set>
                                      <p:cBhvr>
                                        <p:cTn id="245" dur="1" fill="hold">
                                          <p:stCondLst>
                                            <p:cond delay="0"/>
                                          </p:stCondLst>
                                        </p:cTn>
                                        <p:tgtEl>
                                          <p:spTgt spid="372"/>
                                        </p:tgtEl>
                                        <p:attrNameLst>
                                          <p:attrName>style.visibility</p:attrName>
                                        </p:attrNameLst>
                                      </p:cBhvr>
                                      <p:to>
                                        <p:strVal val="visible"/>
                                      </p:to>
                                    </p:set>
                                    <p:animEffect transition="in" filter="fade">
                                      <p:cBhvr>
                                        <p:cTn id="246" dur="2000"/>
                                        <p:tgtEl>
                                          <p:spTgt spid="372"/>
                                        </p:tgtEl>
                                      </p:cBhvr>
                                    </p:animEffect>
                                  </p:childTnLst>
                                </p:cTn>
                              </p:par>
                              <p:par>
                                <p:cTn id="247" presetID="10" presetClass="entr" presetSubtype="0" fill="hold" nodeType="withEffect">
                                  <p:stCondLst>
                                    <p:cond delay="0"/>
                                  </p:stCondLst>
                                  <p:childTnLst>
                                    <p:set>
                                      <p:cBhvr>
                                        <p:cTn id="248" dur="1" fill="hold">
                                          <p:stCondLst>
                                            <p:cond delay="0"/>
                                          </p:stCondLst>
                                        </p:cTn>
                                        <p:tgtEl>
                                          <p:spTgt spid="373"/>
                                        </p:tgtEl>
                                        <p:attrNameLst>
                                          <p:attrName>style.visibility</p:attrName>
                                        </p:attrNameLst>
                                      </p:cBhvr>
                                      <p:to>
                                        <p:strVal val="visible"/>
                                      </p:to>
                                    </p:set>
                                    <p:animEffect transition="in" filter="fade">
                                      <p:cBhvr>
                                        <p:cTn id="249" dur="2000"/>
                                        <p:tgtEl>
                                          <p:spTgt spid="373"/>
                                        </p:tgtEl>
                                      </p:cBhvr>
                                    </p:animEffect>
                                  </p:childTnLst>
                                </p:cTn>
                              </p:par>
                              <p:par>
                                <p:cTn id="250" presetID="0" presetClass="path" presetSubtype="0" accel="50000" decel="50000" fill="hold" nodeType="withEffect">
                                  <p:stCondLst>
                                    <p:cond delay="500"/>
                                  </p:stCondLst>
                                  <p:childTnLst>
                                    <p:animMotion origin="layout" path="M -3.33333E-6 2.96296E-6 L 0.00799 -0.01366 " pathEditMode="relative" rAng="0" ptsTypes="AA">
                                      <p:cBhvr>
                                        <p:cTn id="251" dur="2000" fill="hold"/>
                                        <p:tgtEl>
                                          <p:spTgt spid="220"/>
                                        </p:tgtEl>
                                        <p:attrNameLst>
                                          <p:attrName>ppt_x</p:attrName>
                                          <p:attrName>ppt_y</p:attrName>
                                        </p:attrNameLst>
                                      </p:cBhvr>
                                      <p:rCtr x="4" y="-7"/>
                                    </p:animMotion>
                                  </p:childTnLst>
                                </p:cTn>
                              </p:par>
                              <p:par>
                                <p:cTn id="252" presetID="0" presetClass="path" presetSubtype="0" accel="50000" decel="50000" fill="hold" nodeType="withEffect">
                                  <p:stCondLst>
                                    <p:cond delay="500"/>
                                  </p:stCondLst>
                                  <p:childTnLst>
                                    <p:animMotion origin="layout" path="M 2.77778E-6 1.11111E-6 L 2.77778E-6 -0.01667 " pathEditMode="relative" rAng="0" ptsTypes="AA">
                                      <p:cBhvr>
                                        <p:cTn id="253" dur="2000" fill="hold"/>
                                        <p:tgtEl>
                                          <p:spTgt spid="211"/>
                                        </p:tgtEl>
                                        <p:attrNameLst>
                                          <p:attrName>ppt_x</p:attrName>
                                          <p:attrName>ppt_y</p:attrName>
                                        </p:attrNameLst>
                                      </p:cBhvr>
                                      <p:rCtr x="0" y="-8"/>
                                    </p:animMotion>
                                  </p:childTnLst>
                                </p:cTn>
                              </p:par>
                              <p:par>
                                <p:cTn id="254" presetID="0" presetClass="path" presetSubtype="0" accel="50000" decel="50000" fill="hold" nodeType="withEffect">
                                  <p:stCondLst>
                                    <p:cond delay="500"/>
                                  </p:stCondLst>
                                  <p:childTnLst>
                                    <p:animMotion origin="layout" path="M -2.77778E-7 -2.22222E-6 L -0.00278 0.00695 " pathEditMode="relative" rAng="0" ptsTypes="AA">
                                      <p:cBhvr>
                                        <p:cTn id="255" dur="2000" fill="hold"/>
                                        <p:tgtEl>
                                          <p:spTgt spid="254"/>
                                        </p:tgtEl>
                                        <p:attrNameLst>
                                          <p:attrName>ppt_x</p:attrName>
                                          <p:attrName>ppt_y</p:attrName>
                                        </p:attrNameLst>
                                      </p:cBhvr>
                                      <p:rCtr x="-1" y="3"/>
                                    </p:animMotion>
                                  </p:childTnLst>
                                </p:cTn>
                              </p:par>
                              <p:par>
                                <p:cTn id="256" presetID="0" presetClass="path" presetSubtype="0" accel="50000" decel="50000" fill="hold" nodeType="withEffect">
                                  <p:stCondLst>
                                    <p:cond delay="500"/>
                                  </p:stCondLst>
                                  <p:childTnLst>
                                    <p:animMotion origin="layout" path="M 1.11111E-6 -0.0007 L -0.00052 -0.01875 " pathEditMode="relative" rAng="0" ptsTypes="AA">
                                      <p:cBhvr>
                                        <p:cTn id="257" dur="2000" fill="hold"/>
                                        <p:tgtEl>
                                          <p:spTgt spid="244"/>
                                        </p:tgtEl>
                                        <p:attrNameLst>
                                          <p:attrName>ppt_x</p:attrName>
                                          <p:attrName>ppt_y</p:attrName>
                                        </p:attrNameLst>
                                      </p:cBhvr>
                                      <p:rCtr x="0" y="-9"/>
                                    </p:animMotion>
                                  </p:childTnLst>
                                </p:cTn>
                              </p:par>
                              <p:par>
                                <p:cTn id="258" presetID="0" presetClass="path" presetSubtype="0" accel="50000" decel="50000" fill="hold" nodeType="withEffect">
                                  <p:stCondLst>
                                    <p:cond delay="500"/>
                                  </p:stCondLst>
                                  <p:childTnLst>
                                    <p:animMotion origin="layout" path="M 3.05556E-6 1.48148E-6 L 3.05556E-6 -0.01574 " pathEditMode="relative" rAng="0" ptsTypes="AA">
                                      <p:cBhvr>
                                        <p:cTn id="259" dur="2000" fill="hold"/>
                                        <p:tgtEl>
                                          <p:spTgt spid="276"/>
                                        </p:tgtEl>
                                        <p:attrNameLst>
                                          <p:attrName>ppt_x</p:attrName>
                                          <p:attrName>ppt_y</p:attrName>
                                        </p:attrNameLst>
                                      </p:cBhvr>
                                      <p:rCtr x="0" y="-8"/>
                                    </p:animMotion>
                                  </p:childTnLst>
                                </p:cTn>
                              </p:par>
                              <p:par>
                                <p:cTn id="260" presetID="0" presetClass="path" presetSubtype="0" accel="50000" decel="50000" fill="hold" nodeType="withEffect">
                                  <p:stCondLst>
                                    <p:cond delay="500"/>
                                  </p:stCondLst>
                                  <p:childTnLst>
                                    <p:animMotion origin="layout" path="M 4.44444E-6 2.96296E-6 L -0.00417 -0.00857 " pathEditMode="relative" rAng="0" ptsTypes="AA">
                                      <p:cBhvr>
                                        <p:cTn id="261" dur="2000" fill="hold"/>
                                        <p:tgtEl>
                                          <p:spTgt spid="212"/>
                                        </p:tgtEl>
                                        <p:attrNameLst>
                                          <p:attrName>ppt_x</p:attrName>
                                          <p:attrName>ppt_y</p:attrName>
                                        </p:attrNameLst>
                                      </p:cBhvr>
                                      <p:rCtr x="-2" y="-4"/>
                                    </p:animMotion>
                                  </p:childTnLst>
                                </p:cTn>
                              </p:par>
                              <p:par>
                                <p:cTn id="262" presetID="0" presetClass="path" presetSubtype="0" accel="50000" decel="50000" fill="hold" nodeType="withEffect">
                                  <p:stCondLst>
                                    <p:cond delay="500"/>
                                  </p:stCondLst>
                                  <p:childTnLst>
                                    <p:animMotion origin="layout" path="M 5.55556E-7 -4.07407E-6 L -0.00799 -0.00092 " pathEditMode="relative" rAng="0" ptsTypes="AA">
                                      <p:cBhvr>
                                        <p:cTn id="263" dur="2000" fill="hold"/>
                                        <p:tgtEl>
                                          <p:spTgt spid="260"/>
                                        </p:tgtEl>
                                        <p:attrNameLst>
                                          <p:attrName>ppt_x</p:attrName>
                                          <p:attrName>ppt_y</p:attrName>
                                        </p:attrNameLst>
                                      </p:cBhvr>
                                      <p:rCtr x="-4" y="0"/>
                                    </p:animMotion>
                                  </p:childTnLst>
                                </p:cTn>
                              </p:par>
                              <p:par>
                                <p:cTn id="264" presetID="0" presetClass="path" presetSubtype="0" accel="50000" decel="50000" fill="hold" nodeType="withEffect">
                                  <p:stCondLst>
                                    <p:cond delay="500"/>
                                  </p:stCondLst>
                                  <p:childTnLst>
                                    <p:animMotion origin="layout" path="M -1.94444E-6 1.48148E-6 L -0.00903 0.01088 " pathEditMode="relative" rAng="0" ptsTypes="AA">
                                      <p:cBhvr>
                                        <p:cTn id="265" dur="2000" fill="hold"/>
                                        <p:tgtEl>
                                          <p:spTgt spid="286"/>
                                        </p:tgtEl>
                                        <p:attrNameLst>
                                          <p:attrName>ppt_x</p:attrName>
                                          <p:attrName>ppt_y</p:attrName>
                                        </p:attrNameLst>
                                      </p:cBhvr>
                                      <p:rCtr x="-5" y="5"/>
                                    </p:animMotion>
                                  </p:childTnLst>
                                </p:cTn>
                              </p:par>
                              <p:par>
                                <p:cTn id="266" presetID="0" presetClass="path" presetSubtype="0" accel="50000" decel="50000" fill="hold" nodeType="withEffect">
                                  <p:stCondLst>
                                    <p:cond delay="500"/>
                                  </p:stCondLst>
                                  <p:childTnLst>
                                    <p:animMotion origin="layout" path="M 3.05556E-6 -1.48148E-6 L 3.05556E-6 -0.01504 " pathEditMode="relative" rAng="0" ptsTypes="AA">
                                      <p:cBhvr>
                                        <p:cTn id="267" dur="2000" fill="hold"/>
                                        <p:tgtEl>
                                          <p:spTgt spid="200"/>
                                        </p:tgtEl>
                                        <p:attrNameLst>
                                          <p:attrName>ppt_x</p:attrName>
                                          <p:attrName>ppt_y</p:attrName>
                                        </p:attrNameLst>
                                      </p:cBhvr>
                                      <p:rCtr x="0" y="-8"/>
                                    </p:animMotion>
                                  </p:childTnLst>
                                </p:cTn>
                              </p:par>
                              <p:par>
                                <p:cTn id="268" presetID="0" presetClass="path" presetSubtype="0" accel="50000" decel="50000" fill="hold" nodeType="withEffect">
                                  <p:stCondLst>
                                    <p:cond delay="500"/>
                                  </p:stCondLst>
                                  <p:childTnLst>
                                    <p:animMotion origin="layout" path="M -2.5E-6 1.85185E-6 L 0.00452 -0.01343 " pathEditMode="relative" rAng="0" ptsTypes="AA">
                                      <p:cBhvr>
                                        <p:cTn id="269" dur="2000" fill="hold"/>
                                        <p:tgtEl>
                                          <p:spTgt spid="297"/>
                                        </p:tgtEl>
                                        <p:attrNameLst>
                                          <p:attrName>ppt_x</p:attrName>
                                          <p:attrName>ppt_y</p:attrName>
                                        </p:attrNameLst>
                                      </p:cBhvr>
                                      <p:rCtr x="2" y="-7"/>
                                    </p:animMotion>
                                  </p:childTnLst>
                                </p:cTn>
                              </p:par>
                              <p:par>
                                <p:cTn id="270" presetID="0" presetClass="path" presetSubtype="0" accel="50000" decel="50000" fill="hold" nodeType="withEffect">
                                  <p:stCondLst>
                                    <p:cond delay="500"/>
                                  </p:stCondLst>
                                  <p:childTnLst>
                                    <p:animMotion origin="layout" path="M 1.94444E-6 -1.11111E-6 L 1.94444E-6 -0.02963 " pathEditMode="relative" rAng="0" ptsTypes="AA">
                                      <p:cBhvr>
                                        <p:cTn id="271" dur="2000" fill="hold"/>
                                        <p:tgtEl>
                                          <p:spTgt spid="298"/>
                                        </p:tgtEl>
                                        <p:attrNameLst>
                                          <p:attrName>ppt_x</p:attrName>
                                          <p:attrName>ppt_y</p:attrName>
                                        </p:attrNameLst>
                                      </p:cBhvr>
                                      <p:rCtr x="0" y="-15"/>
                                    </p:animMotion>
                                  </p:childTnLst>
                                </p:cTn>
                              </p:par>
                              <p:par>
                                <p:cTn id="272" presetID="0" presetClass="path" presetSubtype="0" accel="50000" decel="50000" fill="hold" nodeType="withEffect">
                                  <p:stCondLst>
                                    <p:cond delay="500"/>
                                  </p:stCondLst>
                                  <p:childTnLst>
                                    <p:animMotion origin="layout" path="M 3.88889E-6 4.07407E-6 L 0.0092 -0.02871 " pathEditMode="relative" rAng="0" ptsTypes="AA">
                                      <p:cBhvr>
                                        <p:cTn id="273" dur="2000" fill="hold"/>
                                        <p:tgtEl>
                                          <p:spTgt spid="300"/>
                                        </p:tgtEl>
                                        <p:attrNameLst>
                                          <p:attrName>ppt_x</p:attrName>
                                          <p:attrName>ppt_y</p:attrName>
                                        </p:attrNameLst>
                                      </p:cBhvr>
                                      <p:rCtr x="5" y="-14"/>
                                    </p:animMotion>
                                  </p:childTnLst>
                                </p:cTn>
                              </p:par>
                              <p:par>
                                <p:cTn id="274" presetID="0" presetClass="path" presetSubtype="0" accel="50000" decel="50000" fill="hold" nodeType="withEffect">
                                  <p:stCondLst>
                                    <p:cond delay="500"/>
                                  </p:stCondLst>
                                  <p:childTnLst>
                                    <p:animMotion origin="layout" path="M -3.33333E-6 1.85185E-6 L 0.00122 -0.02593 " pathEditMode="relative" rAng="0" ptsTypes="AA">
                                      <p:cBhvr>
                                        <p:cTn id="275" dur="2000" fill="hold"/>
                                        <p:tgtEl>
                                          <p:spTgt spid="270"/>
                                        </p:tgtEl>
                                        <p:attrNameLst>
                                          <p:attrName>ppt_x</p:attrName>
                                          <p:attrName>ppt_y</p:attrName>
                                        </p:attrNameLst>
                                      </p:cBhvr>
                                      <p:rCtr x="1" y="-13"/>
                                    </p:animMotion>
                                  </p:childTnLst>
                                </p:cTn>
                              </p:par>
                              <p:par>
                                <p:cTn id="276" presetID="0" presetClass="path" presetSubtype="0" accel="50000" decel="50000" fill="hold" nodeType="withEffect">
                                  <p:stCondLst>
                                    <p:cond delay="500"/>
                                  </p:stCondLst>
                                  <p:childTnLst>
                                    <p:animMotion origin="layout" path="M -1.66667E-6 4.44444E-6 L -1.66667E-6 0.00532 " pathEditMode="relative" ptsTypes="AA">
                                      <p:cBhvr>
                                        <p:cTn id="277" dur="2000" fill="hold"/>
                                        <p:tgtEl>
                                          <p:spTgt spid="204"/>
                                        </p:tgtEl>
                                        <p:attrNameLst>
                                          <p:attrName>ppt_x</p:attrName>
                                          <p:attrName>ppt_y</p:attrName>
                                        </p:attrNameLst>
                                      </p:cBhvr>
                                    </p:animMotion>
                                  </p:childTnLst>
                                </p:cTn>
                              </p:par>
                              <p:par>
                                <p:cTn id="278" presetID="0" presetClass="path" presetSubtype="0" accel="50000" decel="50000" fill="hold" nodeType="withEffect">
                                  <p:stCondLst>
                                    <p:cond delay="500"/>
                                  </p:stCondLst>
                                  <p:childTnLst>
                                    <p:animMotion origin="layout" path="M 4.72222E-6 3.33333E-6 L 0.00555 0.02152 " pathEditMode="relative" rAng="0" ptsTypes="AA">
                                      <p:cBhvr>
                                        <p:cTn id="279" dur="2000" fill="hold"/>
                                        <p:tgtEl>
                                          <p:spTgt spid="316"/>
                                        </p:tgtEl>
                                        <p:attrNameLst>
                                          <p:attrName>ppt_x</p:attrName>
                                          <p:attrName>ppt_y</p:attrName>
                                        </p:attrNameLst>
                                      </p:cBhvr>
                                      <p:rCtr x="3" y="11"/>
                                    </p:animMotion>
                                  </p:childTnLst>
                                </p:cTn>
                              </p:par>
                              <p:par>
                                <p:cTn id="280" presetID="0" presetClass="path" presetSubtype="0" accel="50000" decel="50000" fill="hold" nodeType="withEffect">
                                  <p:stCondLst>
                                    <p:cond delay="500"/>
                                  </p:stCondLst>
                                  <p:childTnLst>
                                    <p:animMotion origin="layout" path="M -3.61111E-6 4.81481E-6 L -3.61111E-6 0.0155 " pathEditMode="relative" rAng="0" ptsTypes="AA">
                                      <p:cBhvr>
                                        <p:cTn id="281" dur="2000" fill="hold"/>
                                        <p:tgtEl>
                                          <p:spTgt spid="317"/>
                                        </p:tgtEl>
                                        <p:attrNameLst>
                                          <p:attrName>ppt_x</p:attrName>
                                          <p:attrName>ppt_y</p:attrName>
                                        </p:attrNameLst>
                                      </p:cBhvr>
                                      <p:rCtr x="0" y="8"/>
                                    </p:animMotion>
                                  </p:childTnLst>
                                </p:cTn>
                              </p:par>
                              <p:par>
                                <p:cTn id="282" presetID="0" presetClass="path" presetSubtype="0" accel="50000" decel="50000" fill="hold" nodeType="withEffect">
                                  <p:stCondLst>
                                    <p:cond delay="500"/>
                                  </p:stCondLst>
                                  <p:childTnLst>
                                    <p:animMotion origin="layout" path="M -1.38889E-6 0 L -1.38889E-6 0.01319 " pathEditMode="relative" rAng="0" ptsTypes="AA">
                                      <p:cBhvr>
                                        <p:cTn id="283" dur="2000" fill="hold"/>
                                        <p:tgtEl>
                                          <p:spTgt spid="318"/>
                                        </p:tgtEl>
                                        <p:attrNameLst>
                                          <p:attrName>ppt_x</p:attrName>
                                          <p:attrName>ppt_y</p:attrName>
                                        </p:attrNameLst>
                                      </p:cBhvr>
                                      <p:rCtr x="0" y="6"/>
                                    </p:animMotion>
                                  </p:childTnLst>
                                </p:cTn>
                              </p:par>
                              <p:par>
                                <p:cTn id="284" presetID="0" presetClass="path" presetSubtype="0" accel="50000" decel="50000" fill="hold" nodeType="withEffect">
                                  <p:stCondLst>
                                    <p:cond delay="500"/>
                                  </p:stCondLst>
                                  <p:childTnLst>
                                    <p:animMotion origin="layout" path="M 2.77778E-7 3.7037E-6 L -0.01181 0.00439 " pathEditMode="relative" rAng="0" ptsTypes="AA">
                                      <p:cBhvr>
                                        <p:cTn id="285" dur="2000" fill="hold"/>
                                        <p:tgtEl>
                                          <p:spTgt spid="319"/>
                                        </p:tgtEl>
                                        <p:attrNameLst>
                                          <p:attrName>ppt_x</p:attrName>
                                          <p:attrName>ppt_y</p:attrName>
                                        </p:attrNameLst>
                                      </p:cBhvr>
                                      <p:rCtr x="-6" y="2"/>
                                    </p:animMotion>
                                  </p:childTnLst>
                                </p:cTn>
                              </p:par>
                              <p:par>
                                <p:cTn id="286" presetID="0" presetClass="path" presetSubtype="0" accel="50000" decel="50000" fill="hold" nodeType="withEffect">
                                  <p:stCondLst>
                                    <p:cond delay="500"/>
                                  </p:stCondLst>
                                  <p:childTnLst>
                                    <p:animMotion origin="layout" path="M 1.66667E-6 -3.7037E-7 L -0.0092 0.0044 " pathEditMode="relative" rAng="0" ptsTypes="AA">
                                      <p:cBhvr>
                                        <p:cTn id="287" dur="2000" fill="hold"/>
                                        <p:tgtEl>
                                          <p:spTgt spid="320"/>
                                        </p:tgtEl>
                                        <p:attrNameLst>
                                          <p:attrName>ppt_x</p:attrName>
                                          <p:attrName>ppt_y</p:attrName>
                                        </p:attrNameLst>
                                      </p:cBhvr>
                                      <p:rCtr x="-5" y="2"/>
                                    </p:animMotion>
                                  </p:childTnLst>
                                </p:cTn>
                              </p:par>
                              <p:par>
                                <p:cTn id="288" presetID="0" presetClass="path" presetSubtype="0" accel="50000" decel="50000" fill="hold" nodeType="withEffect">
                                  <p:stCondLst>
                                    <p:cond delay="500"/>
                                  </p:stCondLst>
                                  <p:childTnLst>
                                    <p:animMotion origin="layout" path="M -8.33333E-7 3.7037E-6 L 0.01181 -0.01436 " pathEditMode="relative" rAng="0" ptsTypes="AA">
                                      <p:cBhvr>
                                        <p:cTn id="289" dur="2000" fill="hold"/>
                                        <p:tgtEl>
                                          <p:spTgt spid="321"/>
                                        </p:tgtEl>
                                        <p:attrNameLst>
                                          <p:attrName>ppt_x</p:attrName>
                                          <p:attrName>ppt_y</p:attrName>
                                        </p:attrNameLst>
                                      </p:cBhvr>
                                      <p:rCtr x="6" y="-7"/>
                                    </p:animMotion>
                                  </p:childTnLst>
                                </p:cTn>
                              </p:par>
                              <p:par>
                                <p:cTn id="290" presetID="0" presetClass="path" presetSubtype="0" accel="50000" decel="50000" fill="hold" nodeType="withEffect">
                                  <p:stCondLst>
                                    <p:cond delay="500"/>
                                  </p:stCondLst>
                                  <p:childTnLst>
                                    <p:animMotion origin="layout" path="M 2.22222E-6 4.07407E-6 L 0.00191 -0.01899 " pathEditMode="relative" rAng="0" ptsTypes="AA">
                                      <p:cBhvr>
                                        <p:cTn id="291" dur="2000" fill="hold"/>
                                        <p:tgtEl>
                                          <p:spTgt spid="322"/>
                                        </p:tgtEl>
                                        <p:attrNameLst>
                                          <p:attrName>ppt_x</p:attrName>
                                          <p:attrName>ppt_y</p:attrName>
                                        </p:attrNameLst>
                                      </p:cBhvr>
                                      <p:rCtr x="1" y="-9"/>
                                    </p:animMotion>
                                  </p:childTnLst>
                                </p:cTn>
                              </p:par>
                              <p:par>
                                <p:cTn id="292" presetID="0" presetClass="path" presetSubtype="0" accel="50000" decel="50000" fill="hold" nodeType="withEffect">
                                  <p:stCondLst>
                                    <p:cond delay="500"/>
                                  </p:stCondLst>
                                  <p:childTnLst>
                                    <p:animMotion origin="layout" path="M 8.33333E-7 -2.22222E-6 L -0.00868 -0.02153 " pathEditMode="relative" rAng="0" ptsTypes="AA">
                                      <p:cBhvr>
                                        <p:cTn id="293" dur="2000" fill="hold"/>
                                        <p:tgtEl>
                                          <p:spTgt spid="323"/>
                                        </p:tgtEl>
                                        <p:attrNameLst>
                                          <p:attrName>ppt_x</p:attrName>
                                          <p:attrName>ppt_y</p:attrName>
                                        </p:attrNameLst>
                                      </p:cBhvr>
                                      <p:rCtr x="-4" y="-11"/>
                                    </p:animMotion>
                                  </p:childTnLst>
                                </p:cTn>
                              </p:par>
                              <p:par>
                                <p:cTn id="294" presetID="0" presetClass="path" presetSubtype="0" accel="50000" decel="50000" fill="hold" nodeType="withEffect">
                                  <p:stCondLst>
                                    <p:cond delay="500"/>
                                  </p:stCondLst>
                                  <p:childTnLst>
                                    <p:animMotion origin="layout" path="M -5.55556E-7 7.40741E-7 L -0.00538 0.01389 " pathEditMode="relative" rAng="0" ptsTypes="AA">
                                      <p:cBhvr>
                                        <p:cTn id="295" dur="2000" fill="hold"/>
                                        <p:tgtEl>
                                          <p:spTgt spid="324"/>
                                        </p:tgtEl>
                                        <p:attrNameLst>
                                          <p:attrName>ppt_x</p:attrName>
                                          <p:attrName>ppt_y</p:attrName>
                                        </p:attrNameLst>
                                      </p:cBhvr>
                                      <p:rCtr x="-3" y="7"/>
                                    </p:animMotion>
                                  </p:childTnLst>
                                </p:cTn>
                              </p:par>
                              <p:par>
                                <p:cTn id="296" presetID="0" presetClass="path" presetSubtype="0" accel="50000" decel="50000" fill="hold" nodeType="withEffect">
                                  <p:stCondLst>
                                    <p:cond delay="500"/>
                                  </p:stCondLst>
                                  <p:childTnLst>
                                    <p:animMotion origin="layout" path="M -3.61111E-6 4.44444E-6 L -0.0118 0.01134 " pathEditMode="relative" rAng="0" ptsTypes="AA">
                                      <p:cBhvr>
                                        <p:cTn id="297" dur="2000" fill="hold"/>
                                        <p:tgtEl>
                                          <p:spTgt spid="325"/>
                                        </p:tgtEl>
                                        <p:attrNameLst>
                                          <p:attrName>ppt_x</p:attrName>
                                          <p:attrName>ppt_y</p:attrName>
                                        </p:attrNameLst>
                                      </p:cBhvr>
                                      <p:rCtr x="-6" y="6"/>
                                    </p:animMotion>
                                  </p:childTnLst>
                                </p:cTn>
                              </p:par>
                              <p:par>
                                <p:cTn id="298" presetID="0" presetClass="path" presetSubtype="0" accel="50000" decel="50000" fill="hold" nodeType="withEffect">
                                  <p:stCondLst>
                                    <p:cond delay="500"/>
                                  </p:stCondLst>
                                  <p:childTnLst>
                                    <p:animMotion origin="layout" path="M 2.22222E-6 7.40741E-7 L -0.01476 0.02014 " pathEditMode="relative" rAng="0" ptsTypes="AA">
                                      <p:cBhvr>
                                        <p:cTn id="299" dur="2000" fill="hold"/>
                                        <p:tgtEl>
                                          <p:spTgt spid="326"/>
                                        </p:tgtEl>
                                        <p:attrNameLst>
                                          <p:attrName>ppt_x</p:attrName>
                                          <p:attrName>ppt_y</p:attrName>
                                        </p:attrNameLst>
                                      </p:cBhvr>
                                      <p:rCtr x="-7" y="10"/>
                                    </p:animMotion>
                                  </p:childTnLst>
                                </p:cTn>
                              </p:par>
                              <p:par>
                                <p:cTn id="300" presetID="0" presetClass="path" presetSubtype="0" accel="50000" decel="50000" fill="hold" nodeType="withEffect">
                                  <p:stCondLst>
                                    <p:cond delay="500"/>
                                  </p:stCondLst>
                                  <p:childTnLst>
                                    <p:animMotion origin="layout" path="M 2.5E-6 2.96296E-6 L -0.01424 0.02986 " pathEditMode="relative" rAng="0" ptsTypes="AA">
                                      <p:cBhvr>
                                        <p:cTn id="301" dur="2000" fill="hold"/>
                                        <p:tgtEl>
                                          <p:spTgt spid="327"/>
                                        </p:tgtEl>
                                        <p:attrNameLst>
                                          <p:attrName>ppt_x</p:attrName>
                                          <p:attrName>ppt_y</p:attrName>
                                        </p:attrNameLst>
                                      </p:cBhvr>
                                      <p:rCtr x="-7" y="15"/>
                                    </p:animMotion>
                                  </p:childTnLst>
                                </p:cTn>
                              </p:par>
                              <p:par>
                                <p:cTn id="302" presetID="0" presetClass="path" presetSubtype="0" accel="50000" decel="50000" fill="hold" nodeType="withEffect">
                                  <p:stCondLst>
                                    <p:cond delay="500"/>
                                  </p:stCondLst>
                                  <p:childTnLst>
                                    <p:animMotion origin="layout" path="M 2.77778E-7 -3.33333E-6 L -0.00417 0.02107 " pathEditMode="relative" rAng="0" ptsTypes="AA">
                                      <p:cBhvr>
                                        <p:cTn id="303" dur="2000" fill="hold"/>
                                        <p:tgtEl>
                                          <p:spTgt spid="328"/>
                                        </p:tgtEl>
                                        <p:attrNameLst>
                                          <p:attrName>ppt_x</p:attrName>
                                          <p:attrName>ppt_y</p:attrName>
                                        </p:attrNameLst>
                                      </p:cBhvr>
                                      <p:rCtr x="-2" y="10"/>
                                    </p:animMotion>
                                  </p:childTnLst>
                                </p:cTn>
                              </p:par>
                              <p:par>
                                <p:cTn id="304" presetID="0" presetClass="path" presetSubtype="0" accel="50000" decel="50000" fill="hold" nodeType="withEffect">
                                  <p:stCondLst>
                                    <p:cond delay="500"/>
                                  </p:stCondLst>
                                  <p:childTnLst>
                                    <p:animMotion origin="layout" path="M 1.66667E-6 -4.44444E-6 L 0.00364 0.03033 " pathEditMode="relative" rAng="0" ptsTypes="AA">
                                      <p:cBhvr>
                                        <p:cTn id="305" dur="2000" fill="hold"/>
                                        <p:tgtEl>
                                          <p:spTgt spid="329"/>
                                        </p:tgtEl>
                                        <p:attrNameLst>
                                          <p:attrName>ppt_x</p:attrName>
                                          <p:attrName>ppt_y</p:attrName>
                                        </p:attrNameLst>
                                      </p:cBhvr>
                                      <p:rCtr x="2" y="15"/>
                                    </p:animMotion>
                                  </p:childTnLst>
                                </p:cTn>
                              </p:par>
                              <p:par>
                                <p:cTn id="306" presetID="0" presetClass="path" presetSubtype="0" accel="50000" decel="50000" fill="hold" nodeType="withEffect">
                                  <p:stCondLst>
                                    <p:cond delay="500"/>
                                  </p:stCondLst>
                                  <p:childTnLst>
                                    <p:animMotion origin="layout" path="M 1.38889E-6 4.81481E-6 L 0.00521 0.02546 " pathEditMode="relative" rAng="0" ptsTypes="AA">
                                      <p:cBhvr>
                                        <p:cTn id="307" dur="2000" fill="hold"/>
                                        <p:tgtEl>
                                          <p:spTgt spid="330"/>
                                        </p:tgtEl>
                                        <p:attrNameLst>
                                          <p:attrName>ppt_x</p:attrName>
                                          <p:attrName>ppt_y</p:attrName>
                                        </p:attrNameLst>
                                      </p:cBhvr>
                                      <p:rCtr x="3" y="13"/>
                                    </p:animMotion>
                                  </p:childTnLst>
                                </p:cTn>
                              </p:par>
                              <p:par>
                                <p:cTn id="308" presetID="0" presetClass="path" presetSubtype="0" accel="50000" decel="50000" fill="hold" nodeType="withEffect">
                                  <p:stCondLst>
                                    <p:cond delay="500"/>
                                  </p:stCondLst>
                                  <p:childTnLst>
                                    <p:animMotion origin="layout" path="M 1.11111E-6 -1.85185E-6 L -0.00156 0.01505 " pathEditMode="relative" rAng="0" ptsTypes="AA">
                                      <p:cBhvr>
                                        <p:cTn id="309" dur="2000" fill="hold"/>
                                        <p:tgtEl>
                                          <p:spTgt spid="331"/>
                                        </p:tgtEl>
                                        <p:attrNameLst>
                                          <p:attrName>ppt_x</p:attrName>
                                          <p:attrName>ppt_y</p:attrName>
                                        </p:attrNameLst>
                                      </p:cBhvr>
                                      <p:rCtr x="-1" y="7"/>
                                    </p:animMotion>
                                  </p:childTnLst>
                                </p:cTn>
                              </p:par>
                              <p:par>
                                <p:cTn id="310" presetID="0" presetClass="path" presetSubtype="0" accel="50000" decel="50000" fill="hold" nodeType="withEffect">
                                  <p:stCondLst>
                                    <p:cond delay="500"/>
                                  </p:stCondLst>
                                  <p:childTnLst>
                                    <p:animMotion origin="layout" path="M -3.05556E-6 -2.22222E-6 L -0.0118 0.00718 " pathEditMode="relative" rAng="0" ptsTypes="AA">
                                      <p:cBhvr>
                                        <p:cTn id="311" dur="2000" fill="hold"/>
                                        <p:tgtEl>
                                          <p:spTgt spid="332"/>
                                        </p:tgtEl>
                                        <p:attrNameLst>
                                          <p:attrName>ppt_x</p:attrName>
                                          <p:attrName>ppt_y</p:attrName>
                                        </p:attrNameLst>
                                      </p:cBhvr>
                                      <p:rCtr x="-6" y="3"/>
                                    </p:animMotion>
                                  </p:childTnLst>
                                </p:cTn>
                              </p:par>
                              <p:par>
                                <p:cTn id="312" presetID="0" presetClass="path" presetSubtype="0" accel="50000" decel="50000" fill="hold" nodeType="withEffect">
                                  <p:stCondLst>
                                    <p:cond delay="500"/>
                                  </p:stCondLst>
                                  <p:childTnLst>
                                    <p:animMotion origin="layout" path="M 3.61111E-6 -7.40741E-7 L -0.01945 -0.01134 " pathEditMode="relative" rAng="0" ptsTypes="AA">
                                      <p:cBhvr>
                                        <p:cTn id="313" dur="2000" fill="hold"/>
                                        <p:tgtEl>
                                          <p:spTgt spid="333"/>
                                        </p:tgtEl>
                                        <p:attrNameLst>
                                          <p:attrName>ppt_x</p:attrName>
                                          <p:attrName>ppt_y</p:attrName>
                                        </p:attrNameLst>
                                      </p:cBhvr>
                                      <p:rCtr x="-10" y="-6"/>
                                    </p:animMotion>
                                  </p:childTnLst>
                                </p:cTn>
                              </p:par>
                              <p:par>
                                <p:cTn id="314" presetID="0" presetClass="path" presetSubtype="0" accel="50000" decel="50000" fill="hold" nodeType="withEffect">
                                  <p:stCondLst>
                                    <p:cond delay="500"/>
                                  </p:stCondLst>
                                  <p:childTnLst>
                                    <p:animMotion origin="layout" path="M 1.38889E-6 3.7037E-7 L 0.02153 -0.01991 " pathEditMode="relative" rAng="0" ptsTypes="AA">
                                      <p:cBhvr>
                                        <p:cTn id="315" dur="2000" fill="hold"/>
                                        <p:tgtEl>
                                          <p:spTgt spid="334"/>
                                        </p:tgtEl>
                                        <p:attrNameLst>
                                          <p:attrName>ppt_x</p:attrName>
                                          <p:attrName>ppt_y</p:attrName>
                                        </p:attrNameLst>
                                      </p:cBhvr>
                                      <p:rCtr x="11" y="-10"/>
                                    </p:animMotion>
                                  </p:childTnLst>
                                </p:cTn>
                              </p:par>
                              <p:par>
                                <p:cTn id="316" presetID="0" presetClass="path" presetSubtype="0" accel="50000" decel="50000" fill="hold" nodeType="withEffect">
                                  <p:stCondLst>
                                    <p:cond delay="500"/>
                                  </p:stCondLst>
                                  <p:childTnLst>
                                    <p:animMotion origin="layout" path="M 3.33333E-6 -7.40741E-7 L -0.01216 0.00556 " pathEditMode="relative" rAng="0" ptsTypes="AA">
                                      <p:cBhvr>
                                        <p:cTn id="317" dur="2000" fill="hold"/>
                                        <p:tgtEl>
                                          <p:spTgt spid="335"/>
                                        </p:tgtEl>
                                        <p:attrNameLst>
                                          <p:attrName>ppt_x</p:attrName>
                                          <p:attrName>ppt_y</p:attrName>
                                        </p:attrNameLst>
                                      </p:cBhvr>
                                      <p:rCtr x="-6" y="3"/>
                                    </p:animMotion>
                                  </p:childTnLst>
                                </p:cTn>
                              </p:par>
                              <p:par>
                                <p:cTn id="318" presetID="0" presetClass="path" presetSubtype="0" accel="50000" decel="50000" fill="hold" nodeType="withEffect">
                                  <p:stCondLst>
                                    <p:cond delay="500"/>
                                  </p:stCondLst>
                                  <p:childTnLst>
                                    <p:animMotion origin="layout" path="M -5.55556E-7 3.7037E-6 L -0.00955 0.00023 " pathEditMode="relative" rAng="0" ptsTypes="AA">
                                      <p:cBhvr>
                                        <p:cTn id="319" dur="2000" fill="hold"/>
                                        <p:tgtEl>
                                          <p:spTgt spid="336"/>
                                        </p:tgtEl>
                                        <p:attrNameLst>
                                          <p:attrName>ppt_x</p:attrName>
                                          <p:attrName>ppt_y</p:attrName>
                                        </p:attrNameLst>
                                      </p:cBhvr>
                                      <p:rCtr x="-5" y="0"/>
                                    </p:animMotion>
                                  </p:childTnLst>
                                </p:cTn>
                              </p:par>
                              <p:par>
                                <p:cTn id="320" presetID="0" presetClass="path" presetSubtype="0" accel="50000" decel="50000" fill="hold" nodeType="withEffect">
                                  <p:stCondLst>
                                    <p:cond delay="500"/>
                                  </p:stCondLst>
                                  <p:childTnLst>
                                    <p:animMotion origin="layout" path="M -1.38889E-6 -1.48148E-6 L -0.00451 0.0213 " pathEditMode="relative" rAng="0" ptsTypes="AA">
                                      <p:cBhvr>
                                        <p:cTn id="321" dur="2000" fill="hold"/>
                                        <p:tgtEl>
                                          <p:spTgt spid="337"/>
                                        </p:tgtEl>
                                        <p:attrNameLst>
                                          <p:attrName>ppt_x</p:attrName>
                                          <p:attrName>ppt_y</p:attrName>
                                        </p:attrNameLst>
                                      </p:cBhvr>
                                      <p:rCtr x="-2" y="11"/>
                                    </p:animMotion>
                                  </p:childTnLst>
                                </p:cTn>
                              </p:par>
                              <p:par>
                                <p:cTn id="322" presetID="0" presetClass="path" presetSubtype="0" accel="50000" decel="50000" fill="hold" nodeType="withEffect">
                                  <p:stCondLst>
                                    <p:cond delay="500"/>
                                  </p:stCondLst>
                                  <p:childTnLst>
                                    <p:animMotion origin="layout" path="M 3.33333E-6 -3.33333E-6 L -0.01059 0.03195 " pathEditMode="relative" rAng="0" ptsTypes="AA">
                                      <p:cBhvr>
                                        <p:cTn id="323" dur="2000" fill="hold"/>
                                        <p:tgtEl>
                                          <p:spTgt spid="338"/>
                                        </p:tgtEl>
                                        <p:attrNameLst>
                                          <p:attrName>ppt_x</p:attrName>
                                          <p:attrName>ppt_y</p:attrName>
                                        </p:attrNameLst>
                                      </p:cBhvr>
                                      <p:rCtr x="-5" y="16"/>
                                    </p:animMotion>
                                  </p:childTnLst>
                                </p:cTn>
                              </p:par>
                              <p:par>
                                <p:cTn id="324" presetID="0" presetClass="path" presetSubtype="0" accel="50000" decel="50000" fill="hold" nodeType="withEffect">
                                  <p:stCondLst>
                                    <p:cond delay="500"/>
                                  </p:stCondLst>
                                  <p:childTnLst>
                                    <p:animMotion origin="layout" path="M -4.16667E-6 -1.11111E-6 L -0.01284 0.02917 " pathEditMode="relative" rAng="0" ptsTypes="AA">
                                      <p:cBhvr>
                                        <p:cTn id="325" dur="2000" fill="hold"/>
                                        <p:tgtEl>
                                          <p:spTgt spid="339"/>
                                        </p:tgtEl>
                                        <p:attrNameLst>
                                          <p:attrName>ppt_x</p:attrName>
                                          <p:attrName>ppt_y</p:attrName>
                                        </p:attrNameLst>
                                      </p:cBhvr>
                                      <p:rCtr x="-6" y="15"/>
                                    </p:animMotion>
                                  </p:childTnLst>
                                </p:cTn>
                              </p:par>
                              <p:par>
                                <p:cTn id="326" presetID="0" presetClass="path" presetSubtype="0" accel="50000" decel="50000" fill="hold" nodeType="withEffect">
                                  <p:stCondLst>
                                    <p:cond delay="500"/>
                                  </p:stCondLst>
                                  <p:childTnLst>
                                    <p:animMotion origin="layout" path="M 3.33333E-6 -3.33333E-6 L -0.00782 0.0257 " pathEditMode="relative" rAng="0" ptsTypes="AA">
                                      <p:cBhvr>
                                        <p:cTn id="327" dur="2000" fill="hold"/>
                                        <p:tgtEl>
                                          <p:spTgt spid="340"/>
                                        </p:tgtEl>
                                        <p:attrNameLst>
                                          <p:attrName>ppt_x</p:attrName>
                                          <p:attrName>ppt_y</p:attrName>
                                        </p:attrNameLst>
                                      </p:cBhvr>
                                      <p:rCtr x="-4" y="13"/>
                                    </p:animMotion>
                                  </p:childTnLst>
                                </p:cTn>
                              </p:par>
                              <p:par>
                                <p:cTn id="328" presetID="0" presetClass="path" presetSubtype="0" accel="50000" decel="50000" fill="hold" nodeType="withEffect">
                                  <p:stCondLst>
                                    <p:cond delay="500"/>
                                  </p:stCondLst>
                                  <p:childTnLst>
                                    <p:animMotion origin="layout" path="M -4.16667E-6 3.33333E-6 L -0.01111 0.03588 " pathEditMode="relative" rAng="0" ptsTypes="AA">
                                      <p:cBhvr>
                                        <p:cTn id="329" dur="2000" fill="hold"/>
                                        <p:tgtEl>
                                          <p:spTgt spid="341"/>
                                        </p:tgtEl>
                                        <p:attrNameLst>
                                          <p:attrName>ppt_x</p:attrName>
                                          <p:attrName>ppt_y</p:attrName>
                                        </p:attrNameLst>
                                      </p:cBhvr>
                                      <p:rCtr x="-6" y="18"/>
                                    </p:animMotion>
                                  </p:childTnLst>
                                </p:cTn>
                              </p:par>
                              <p:par>
                                <p:cTn id="330" presetID="0" presetClass="path" presetSubtype="0" accel="50000" decel="50000" fill="hold" nodeType="withEffect">
                                  <p:stCondLst>
                                    <p:cond delay="500"/>
                                  </p:stCondLst>
                                  <p:childTnLst>
                                    <p:animMotion origin="layout" path="M -4.44444E-6 0 L -0.00434 0.02755 " pathEditMode="relative" rAng="0" ptsTypes="AA">
                                      <p:cBhvr>
                                        <p:cTn id="331" dur="2000" fill="hold"/>
                                        <p:tgtEl>
                                          <p:spTgt spid="342"/>
                                        </p:tgtEl>
                                        <p:attrNameLst>
                                          <p:attrName>ppt_x</p:attrName>
                                          <p:attrName>ppt_y</p:attrName>
                                        </p:attrNameLst>
                                      </p:cBhvr>
                                      <p:rCtr x="-2" y="14"/>
                                    </p:animMotion>
                                  </p:childTnLst>
                                </p:cTn>
                              </p:par>
                              <p:par>
                                <p:cTn id="332" presetID="0" presetClass="path" presetSubtype="0" accel="50000" decel="50000" fill="hold" nodeType="withEffect">
                                  <p:stCondLst>
                                    <p:cond delay="500"/>
                                  </p:stCondLst>
                                  <p:childTnLst>
                                    <p:animMotion origin="layout" path="M 4.44444E-6 -3.33333E-6 L -0.01129 0.01505 " pathEditMode="relative" rAng="0" ptsTypes="AA">
                                      <p:cBhvr>
                                        <p:cTn id="333" dur="2000" fill="hold"/>
                                        <p:tgtEl>
                                          <p:spTgt spid="343"/>
                                        </p:tgtEl>
                                        <p:attrNameLst>
                                          <p:attrName>ppt_x</p:attrName>
                                          <p:attrName>ppt_y</p:attrName>
                                        </p:attrNameLst>
                                      </p:cBhvr>
                                      <p:rCtr x="-6" y="7"/>
                                    </p:animMotion>
                                  </p:childTnLst>
                                </p:cTn>
                              </p:par>
                              <p:par>
                                <p:cTn id="334" presetID="0" presetClass="path" presetSubtype="0" accel="50000" decel="50000" fill="hold" nodeType="withEffect">
                                  <p:stCondLst>
                                    <p:cond delay="500"/>
                                  </p:stCondLst>
                                  <p:childTnLst>
                                    <p:animMotion origin="layout" path="M 2.5E-6 -1.11111E-6 L -0.0165 0.03033 " pathEditMode="relative" rAng="0" ptsTypes="AA">
                                      <p:cBhvr>
                                        <p:cTn id="335" dur="2000" fill="hold"/>
                                        <p:tgtEl>
                                          <p:spTgt spid="344"/>
                                        </p:tgtEl>
                                        <p:attrNameLst>
                                          <p:attrName>ppt_x</p:attrName>
                                          <p:attrName>ppt_y</p:attrName>
                                        </p:attrNameLst>
                                      </p:cBhvr>
                                      <p:rCtr x="-8" y="15"/>
                                    </p:animMotion>
                                  </p:childTnLst>
                                </p:cTn>
                              </p:par>
                              <p:par>
                                <p:cTn id="336" presetID="0" presetClass="path" presetSubtype="0" accel="50000" decel="50000" fill="hold" nodeType="withEffect">
                                  <p:stCondLst>
                                    <p:cond delay="500"/>
                                  </p:stCondLst>
                                  <p:childTnLst>
                                    <p:animMotion origin="layout" path="M -3.05556E-6 4.07407E-6 L -0.01319 0.02662 " pathEditMode="relative" rAng="0" ptsTypes="AA">
                                      <p:cBhvr>
                                        <p:cTn id="337" dur="2000" fill="hold"/>
                                        <p:tgtEl>
                                          <p:spTgt spid="345"/>
                                        </p:tgtEl>
                                        <p:attrNameLst>
                                          <p:attrName>ppt_x</p:attrName>
                                          <p:attrName>ppt_y</p:attrName>
                                        </p:attrNameLst>
                                      </p:cBhvr>
                                      <p:rCtr x="-7" y="13"/>
                                    </p:animMotion>
                                  </p:childTnLst>
                                </p:cTn>
                              </p:par>
                              <p:par>
                                <p:cTn id="338" presetID="0" presetClass="path" presetSubtype="0" accel="50000" decel="50000" fill="hold" nodeType="withEffect">
                                  <p:stCondLst>
                                    <p:cond delay="500"/>
                                  </p:stCondLst>
                                  <p:childTnLst>
                                    <p:animMotion origin="layout" path="M -4.44444E-6 -7.40741E-7 L -0.01076 0.01505 " pathEditMode="relative" rAng="0" ptsTypes="AA">
                                      <p:cBhvr>
                                        <p:cTn id="339" dur="2000" fill="hold"/>
                                        <p:tgtEl>
                                          <p:spTgt spid="346"/>
                                        </p:tgtEl>
                                        <p:attrNameLst>
                                          <p:attrName>ppt_x</p:attrName>
                                          <p:attrName>ppt_y</p:attrName>
                                        </p:attrNameLst>
                                      </p:cBhvr>
                                      <p:rCtr x="-5" y="7"/>
                                    </p:animMotion>
                                  </p:childTnLst>
                                </p:cTn>
                              </p:par>
                              <p:par>
                                <p:cTn id="340" presetID="0" presetClass="path" presetSubtype="0" accel="50000" decel="50000" fill="hold" nodeType="withEffect">
                                  <p:stCondLst>
                                    <p:cond delay="500"/>
                                  </p:stCondLst>
                                  <p:childTnLst>
                                    <p:animMotion origin="layout" path="M 4.44444E-6 3.7037E-6 L -0.01424 0.02199 " pathEditMode="relative" rAng="0" ptsTypes="AA">
                                      <p:cBhvr>
                                        <p:cTn id="341" dur="2000" fill="hold"/>
                                        <p:tgtEl>
                                          <p:spTgt spid="347"/>
                                        </p:tgtEl>
                                        <p:attrNameLst>
                                          <p:attrName>ppt_x</p:attrName>
                                          <p:attrName>ppt_y</p:attrName>
                                        </p:attrNameLst>
                                      </p:cBhvr>
                                      <p:rCtr x="-7" y="11"/>
                                    </p:animMotion>
                                  </p:childTnLst>
                                </p:cTn>
                              </p:par>
                              <p:par>
                                <p:cTn id="342" presetID="0" presetClass="path" presetSubtype="0" accel="50000" decel="50000" fill="hold" nodeType="withEffect">
                                  <p:stCondLst>
                                    <p:cond delay="500"/>
                                  </p:stCondLst>
                                  <p:childTnLst>
                                    <p:animMotion origin="layout" path="M 2.22222E-6 7.40741E-7 L -0.01476 0.03079 " pathEditMode="relative" rAng="0" ptsTypes="AA">
                                      <p:cBhvr>
                                        <p:cTn id="343" dur="2000" fill="hold"/>
                                        <p:tgtEl>
                                          <p:spTgt spid="348"/>
                                        </p:tgtEl>
                                        <p:attrNameLst>
                                          <p:attrName>ppt_x</p:attrName>
                                          <p:attrName>ppt_y</p:attrName>
                                        </p:attrNameLst>
                                      </p:cBhvr>
                                      <p:rCtr x="-7" y="15"/>
                                    </p:animMotion>
                                  </p:childTnLst>
                                </p:cTn>
                              </p:par>
                              <p:par>
                                <p:cTn id="344" presetID="0" presetClass="path" presetSubtype="0" accel="50000" decel="50000" fill="hold" nodeType="withEffect">
                                  <p:stCondLst>
                                    <p:cond delay="500"/>
                                  </p:stCondLst>
                                  <p:childTnLst>
                                    <p:animMotion origin="layout" path="M -4.44444E-6 4.07407E-6 L -0.00816 0.02662 " pathEditMode="relative" rAng="0" ptsTypes="AA">
                                      <p:cBhvr>
                                        <p:cTn id="345" dur="2000" fill="hold"/>
                                        <p:tgtEl>
                                          <p:spTgt spid="349"/>
                                        </p:tgtEl>
                                        <p:attrNameLst>
                                          <p:attrName>ppt_x</p:attrName>
                                          <p:attrName>ppt_y</p:attrName>
                                        </p:attrNameLst>
                                      </p:cBhvr>
                                      <p:rCtr x="-4" y="13"/>
                                    </p:animMotion>
                                  </p:childTnLst>
                                </p:cTn>
                              </p:par>
                              <p:par>
                                <p:cTn id="346" presetID="0" presetClass="path" presetSubtype="0" accel="50000" decel="50000" fill="hold" nodeType="withEffect">
                                  <p:stCondLst>
                                    <p:cond delay="500"/>
                                  </p:stCondLst>
                                  <p:childTnLst>
                                    <p:animMotion origin="layout" path="M 0.00156 0.00116 L 0.00312 0.04607 " pathEditMode="relative" rAng="0" ptsTypes="AA">
                                      <p:cBhvr>
                                        <p:cTn id="347" dur="2000" fill="hold"/>
                                        <p:tgtEl>
                                          <p:spTgt spid="350"/>
                                        </p:tgtEl>
                                        <p:attrNameLst>
                                          <p:attrName>ppt_x</p:attrName>
                                          <p:attrName>ppt_y</p:attrName>
                                        </p:attrNameLst>
                                      </p:cBhvr>
                                      <p:rCtr x="1" y="22"/>
                                    </p:animMotion>
                                  </p:childTnLst>
                                </p:cTn>
                              </p:par>
                              <p:par>
                                <p:cTn id="348" presetID="0" presetClass="path" presetSubtype="0" accel="50000" decel="50000" fill="hold" nodeType="withEffect">
                                  <p:stCondLst>
                                    <p:cond delay="500"/>
                                  </p:stCondLst>
                                  <p:childTnLst>
                                    <p:animMotion origin="layout" path="M -2.77778E-6 -2.22222E-6 L 0.00295 0.03148 " pathEditMode="relative" rAng="0" ptsTypes="AA">
                                      <p:cBhvr>
                                        <p:cTn id="349" dur="2000" fill="hold"/>
                                        <p:tgtEl>
                                          <p:spTgt spid="351"/>
                                        </p:tgtEl>
                                        <p:attrNameLst>
                                          <p:attrName>ppt_x</p:attrName>
                                          <p:attrName>ppt_y</p:attrName>
                                        </p:attrNameLst>
                                      </p:cBhvr>
                                      <p:rCtr x="1" y="16"/>
                                    </p:animMotion>
                                  </p:childTnLst>
                                </p:cTn>
                              </p:par>
                              <p:par>
                                <p:cTn id="350" presetID="0" presetClass="path" presetSubtype="0" accel="50000" decel="50000" fill="hold" nodeType="withEffect">
                                  <p:stCondLst>
                                    <p:cond delay="500"/>
                                  </p:stCondLst>
                                  <p:childTnLst>
                                    <p:animMotion origin="layout" path="M -2.22222E-6 -3.7037E-6 L 0.01129 0.03635 " pathEditMode="relative" rAng="0" ptsTypes="AA">
                                      <p:cBhvr>
                                        <p:cTn id="351" dur="2000" fill="hold"/>
                                        <p:tgtEl>
                                          <p:spTgt spid="352"/>
                                        </p:tgtEl>
                                        <p:attrNameLst>
                                          <p:attrName>ppt_x</p:attrName>
                                          <p:attrName>ppt_y</p:attrName>
                                        </p:attrNameLst>
                                      </p:cBhvr>
                                      <p:rCtr x="6" y="18"/>
                                    </p:animMotion>
                                  </p:childTnLst>
                                </p:cTn>
                              </p:par>
                              <p:par>
                                <p:cTn id="352" presetID="0" presetClass="path" presetSubtype="0" accel="50000" decel="50000" fill="hold" nodeType="withEffect">
                                  <p:stCondLst>
                                    <p:cond delay="500"/>
                                  </p:stCondLst>
                                  <p:childTnLst>
                                    <p:animMotion origin="layout" path="M 1.66667E-6 -3.7037E-7 L 0.01337 0.03218 " pathEditMode="relative" rAng="0" ptsTypes="AA">
                                      <p:cBhvr>
                                        <p:cTn id="353" dur="2000" fill="hold"/>
                                        <p:tgtEl>
                                          <p:spTgt spid="353"/>
                                        </p:tgtEl>
                                        <p:attrNameLst>
                                          <p:attrName>ppt_x</p:attrName>
                                          <p:attrName>ppt_y</p:attrName>
                                        </p:attrNameLst>
                                      </p:cBhvr>
                                      <p:rCtr x="7" y="16"/>
                                    </p:animMotion>
                                  </p:childTnLst>
                                </p:cTn>
                              </p:par>
                              <p:par>
                                <p:cTn id="354" presetID="0" presetClass="path" presetSubtype="0" accel="50000" decel="50000" fill="hold" nodeType="withEffect">
                                  <p:stCondLst>
                                    <p:cond delay="500"/>
                                  </p:stCondLst>
                                  <p:childTnLst>
                                    <p:animMotion origin="layout" path="M -1.66667E-6 -3.7037E-6 L 0.01372 0.03426 " pathEditMode="relative" rAng="0" ptsTypes="AA">
                                      <p:cBhvr>
                                        <p:cTn id="355" dur="2000" fill="hold"/>
                                        <p:tgtEl>
                                          <p:spTgt spid="354"/>
                                        </p:tgtEl>
                                        <p:attrNameLst>
                                          <p:attrName>ppt_x</p:attrName>
                                          <p:attrName>ppt_y</p:attrName>
                                        </p:attrNameLst>
                                      </p:cBhvr>
                                      <p:rCtr x="7" y="17"/>
                                    </p:animMotion>
                                  </p:childTnLst>
                                </p:cTn>
                              </p:par>
                              <p:par>
                                <p:cTn id="356" presetID="0" presetClass="path" presetSubtype="0" accel="50000" decel="50000" fill="hold" nodeType="withEffect">
                                  <p:stCondLst>
                                    <p:cond delay="500"/>
                                  </p:stCondLst>
                                  <p:childTnLst>
                                    <p:animMotion origin="layout" path="M 2.77778E-6 -4.81481E-6 L 0.00798 0.03149 " pathEditMode="relative" rAng="0" ptsTypes="AA">
                                      <p:cBhvr>
                                        <p:cTn id="357" dur="2000" fill="hold"/>
                                        <p:tgtEl>
                                          <p:spTgt spid="355"/>
                                        </p:tgtEl>
                                        <p:attrNameLst>
                                          <p:attrName>ppt_x</p:attrName>
                                          <p:attrName>ppt_y</p:attrName>
                                        </p:attrNameLst>
                                      </p:cBhvr>
                                      <p:rCtr x="4" y="16"/>
                                    </p:animMotion>
                                  </p:childTnLst>
                                </p:cTn>
                              </p:par>
                              <p:par>
                                <p:cTn id="358" presetID="0" presetClass="path" presetSubtype="0" accel="50000" decel="50000" fill="hold" nodeType="withEffect">
                                  <p:stCondLst>
                                    <p:cond delay="500"/>
                                  </p:stCondLst>
                                  <p:childTnLst>
                                    <p:animMotion origin="layout" path="M 8.33333E-7 1.48148E-6 L 0.0151 0.01018 " pathEditMode="relative" rAng="0" ptsTypes="AA">
                                      <p:cBhvr>
                                        <p:cTn id="359" dur="2000" fill="hold"/>
                                        <p:tgtEl>
                                          <p:spTgt spid="356"/>
                                        </p:tgtEl>
                                        <p:attrNameLst>
                                          <p:attrName>ppt_x</p:attrName>
                                          <p:attrName>ppt_y</p:attrName>
                                        </p:attrNameLst>
                                      </p:cBhvr>
                                      <p:rCtr x="7" y="5"/>
                                    </p:animMotion>
                                  </p:childTnLst>
                                </p:cTn>
                              </p:par>
                              <p:par>
                                <p:cTn id="360" presetID="0" presetClass="path" presetSubtype="0" accel="50000" decel="50000" fill="hold" nodeType="withEffect">
                                  <p:stCondLst>
                                    <p:cond delay="500"/>
                                  </p:stCondLst>
                                  <p:childTnLst>
                                    <p:animMotion origin="layout" path="M 2.77778E-7 3.7037E-7 L -0.00694 0.03518 " pathEditMode="relative" rAng="0" ptsTypes="AA">
                                      <p:cBhvr>
                                        <p:cTn id="361" dur="2000" fill="hold"/>
                                        <p:tgtEl>
                                          <p:spTgt spid="357"/>
                                        </p:tgtEl>
                                        <p:attrNameLst>
                                          <p:attrName>ppt_x</p:attrName>
                                          <p:attrName>ppt_y</p:attrName>
                                        </p:attrNameLst>
                                      </p:cBhvr>
                                      <p:rCtr x="-3" y="18"/>
                                    </p:animMotion>
                                  </p:childTnLst>
                                </p:cTn>
                              </p:par>
                              <p:par>
                                <p:cTn id="362" presetID="0" presetClass="path" presetSubtype="0" accel="50000" decel="50000" fill="hold" nodeType="withEffect">
                                  <p:stCondLst>
                                    <p:cond delay="500"/>
                                  </p:stCondLst>
                                  <p:childTnLst>
                                    <p:animMotion origin="layout" path="M -4.16667E-6 -3.7037E-6 L -0.00329 0.02986 " pathEditMode="relative" rAng="0" ptsTypes="AA">
                                      <p:cBhvr>
                                        <p:cTn id="363" dur="2000" fill="hold"/>
                                        <p:tgtEl>
                                          <p:spTgt spid="358"/>
                                        </p:tgtEl>
                                        <p:attrNameLst>
                                          <p:attrName>ppt_x</p:attrName>
                                          <p:attrName>ppt_y</p:attrName>
                                        </p:attrNameLst>
                                      </p:cBhvr>
                                      <p:rCtr x="-2" y="15"/>
                                    </p:animMotion>
                                  </p:childTnLst>
                                </p:cTn>
                              </p:par>
                              <p:par>
                                <p:cTn id="364" presetID="0" presetClass="path" presetSubtype="0" accel="50000" decel="50000" fill="hold" nodeType="withEffect">
                                  <p:stCondLst>
                                    <p:cond delay="500"/>
                                  </p:stCondLst>
                                  <p:childTnLst>
                                    <p:animMotion origin="layout" path="M -8.33333E-7 -3.33333E-6 L -0.00156 0.01898 " pathEditMode="relative" rAng="0" ptsTypes="AA">
                                      <p:cBhvr>
                                        <p:cTn id="365" dur="2000" fill="hold"/>
                                        <p:tgtEl>
                                          <p:spTgt spid="359"/>
                                        </p:tgtEl>
                                        <p:attrNameLst>
                                          <p:attrName>ppt_x</p:attrName>
                                          <p:attrName>ppt_y</p:attrName>
                                        </p:attrNameLst>
                                      </p:cBhvr>
                                      <p:rCtr x="-1" y="9"/>
                                    </p:animMotion>
                                  </p:childTnLst>
                                </p:cTn>
                              </p:par>
                              <p:par>
                                <p:cTn id="366" presetID="0" presetClass="path" presetSubtype="0" accel="50000" decel="50000" fill="hold" nodeType="withEffect">
                                  <p:stCondLst>
                                    <p:cond delay="500"/>
                                  </p:stCondLst>
                                  <p:childTnLst>
                                    <p:animMotion origin="layout" path="M 2.77778E-6 -4.07407E-6 L -0.00261 0.02824 " pathEditMode="relative" rAng="0" ptsTypes="AA">
                                      <p:cBhvr>
                                        <p:cTn id="367" dur="2000" fill="hold"/>
                                        <p:tgtEl>
                                          <p:spTgt spid="360"/>
                                        </p:tgtEl>
                                        <p:attrNameLst>
                                          <p:attrName>ppt_x</p:attrName>
                                          <p:attrName>ppt_y</p:attrName>
                                        </p:attrNameLst>
                                      </p:cBhvr>
                                      <p:rCtr x="-1" y="14"/>
                                    </p:animMotion>
                                  </p:childTnLst>
                                </p:cTn>
                              </p:par>
                              <p:par>
                                <p:cTn id="368" presetID="0" presetClass="path" presetSubtype="0" accel="50000" decel="50000" fill="hold" nodeType="withEffect">
                                  <p:stCondLst>
                                    <p:cond delay="500"/>
                                  </p:stCondLst>
                                  <p:childTnLst>
                                    <p:animMotion origin="layout" path="M 5.55556E-7 -1.11111E-6 L 0.00503 0.0287 " pathEditMode="relative" rAng="0" ptsTypes="AA">
                                      <p:cBhvr>
                                        <p:cTn id="369" dur="2000" fill="hold"/>
                                        <p:tgtEl>
                                          <p:spTgt spid="362"/>
                                        </p:tgtEl>
                                        <p:attrNameLst>
                                          <p:attrName>ppt_x</p:attrName>
                                          <p:attrName>ppt_y</p:attrName>
                                        </p:attrNameLst>
                                      </p:cBhvr>
                                      <p:rCtr x="2" y="14"/>
                                    </p:animMotion>
                                  </p:childTnLst>
                                </p:cTn>
                              </p:par>
                              <p:par>
                                <p:cTn id="370" presetID="0" presetClass="path" presetSubtype="0" accel="50000" decel="50000" fill="hold" nodeType="withEffect">
                                  <p:stCondLst>
                                    <p:cond delay="500"/>
                                  </p:stCondLst>
                                  <p:childTnLst>
                                    <p:animMotion origin="layout" path="M 4.16667E-6 3.33333E-6 L 4.16667E-6 0.03333 " pathEditMode="relative" rAng="0" ptsTypes="AA">
                                      <p:cBhvr>
                                        <p:cTn id="371" dur="2000" fill="hold"/>
                                        <p:tgtEl>
                                          <p:spTgt spid="363"/>
                                        </p:tgtEl>
                                        <p:attrNameLst>
                                          <p:attrName>ppt_x</p:attrName>
                                          <p:attrName>ppt_y</p:attrName>
                                        </p:attrNameLst>
                                      </p:cBhvr>
                                      <p:rCtr x="0" y="17"/>
                                    </p:animMotion>
                                  </p:childTnLst>
                                </p:cTn>
                              </p:par>
                              <p:par>
                                <p:cTn id="372" presetID="0" presetClass="path" presetSubtype="0" accel="50000" decel="50000" fill="hold" nodeType="withEffect">
                                  <p:stCondLst>
                                    <p:cond delay="500"/>
                                  </p:stCondLst>
                                  <p:childTnLst>
                                    <p:animMotion origin="layout" path="M -1.94444E-6 1.85185E-6 L 0.00695 0.02291 " pathEditMode="relative" rAng="0" ptsTypes="AA">
                                      <p:cBhvr>
                                        <p:cTn id="373" dur="2000" fill="hold"/>
                                        <p:tgtEl>
                                          <p:spTgt spid="364"/>
                                        </p:tgtEl>
                                        <p:attrNameLst>
                                          <p:attrName>ppt_x</p:attrName>
                                          <p:attrName>ppt_y</p:attrName>
                                        </p:attrNameLst>
                                      </p:cBhvr>
                                      <p:rCtr x="3" y="11"/>
                                    </p:animMotion>
                                  </p:childTnLst>
                                </p:cTn>
                              </p:par>
                              <p:par>
                                <p:cTn id="374" presetID="0" presetClass="path" presetSubtype="0" accel="50000" decel="50000" fill="hold" nodeType="withEffect">
                                  <p:stCondLst>
                                    <p:cond delay="500"/>
                                  </p:stCondLst>
                                  <p:childTnLst>
                                    <p:animMotion origin="layout" path="M 0 -3.7037E-6 L -0.00781 0.03611 " pathEditMode="relative" rAng="0" ptsTypes="AA">
                                      <p:cBhvr>
                                        <p:cTn id="375" dur="2000" fill="hold"/>
                                        <p:tgtEl>
                                          <p:spTgt spid="365"/>
                                        </p:tgtEl>
                                        <p:attrNameLst>
                                          <p:attrName>ppt_x</p:attrName>
                                          <p:attrName>ppt_y</p:attrName>
                                        </p:attrNameLst>
                                      </p:cBhvr>
                                      <p:rCtr x="-4" y="18"/>
                                    </p:animMotion>
                                  </p:childTnLst>
                                </p:cTn>
                              </p:par>
                              <p:par>
                                <p:cTn id="376" presetID="0" presetClass="path" presetSubtype="0" accel="50000" decel="50000" fill="hold" nodeType="withEffect">
                                  <p:stCondLst>
                                    <p:cond delay="500"/>
                                  </p:stCondLst>
                                  <p:childTnLst>
                                    <p:animMotion origin="layout" path="M -5.55556E-7 -3.33333E-6 L -0.01285 0.01898 " pathEditMode="relative" rAng="0" ptsTypes="AA">
                                      <p:cBhvr>
                                        <p:cTn id="377" dur="2000" fill="hold"/>
                                        <p:tgtEl>
                                          <p:spTgt spid="366"/>
                                        </p:tgtEl>
                                        <p:attrNameLst>
                                          <p:attrName>ppt_x</p:attrName>
                                          <p:attrName>ppt_y</p:attrName>
                                        </p:attrNameLst>
                                      </p:cBhvr>
                                      <p:rCtr x="-6" y="9"/>
                                    </p:animMotion>
                                  </p:childTnLst>
                                </p:cTn>
                              </p:par>
                              <p:par>
                                <p:cTn id="378" presetID="0" presetClass="path" presetSubtype="0" accel="50000" decel="50000" fill="hold" nodeType="withEffect">
                                  <p:stCondLst>
                                    <p:cond delay="500"/>
                                  </p:stCondLst>
                                  <p:childTnLst>
                                    <p:animMotion origin="layout" path="M 0.00035 0.0007 L 0.02083 0.02246 " pathEditMode="relative" rAng="0" ptsTypes="AA">
                                      <p:cBhvr>
                                        <p:cTn id="379" dur="2000" fill="hold"/>
                                        <p:tgtEl>
                                          <p:spTgt spid="367"/>
                                        </p:tgtEl>
                                        <p:attrNameLst>
                                          <p:attrName>ppt_x</p:attrName>
                                          <p:attrName>ppt_y</p:attrName>
                                        </p:attrNameLst>
                                      </p:cBhvr>
                                      <p:rCtr x="10" y="11"/>
                                    </p:animMotion>
                                  </p:childTnLst>
                                </p:cTn>
                              </p:par>
                              <p:par>
                                <p:cTn id="380" presetID="0" presetClass="path" presetSubtype="0" accel="50000" decel="50000" fill="hold" nodeType="withEffect">
                                  <p:stCondLst>
                                    <p:cond delay="500"/>
                                  </p:stCondLst>
                                  <p:childTnLst>
                                    <p:animMotion origin="layout" path="M 0 3.7037E-7 L 0.00399 0.02593 " pathEditMode="relative" rAng="0" ptsTypes="AA">
                                      <p:cBhvr>
                                        <p:cTn id="381" dur="2000" fill="hold"/>
                                        <p:tgtEl>
                                          <p:spTgt spid="368"/>
                                        </p:tgtEl>
                                        <p:attrNameLst>
                                          <p:attrName>ppt_x</p:attrName>
                                          <p:attrName>ppt_y</p:attrName>
                                        </p:attrNameLst>
                                      </p:cBhvr>
                                      <p:rCtr x="2" y="13"/>
                                    </p:animMotion>
                                  </p:childTnLst>
                                </p:cTn>
                              </p:par>
                              <p:par>
                                <p:cTn id="382" presetID="0" presetClass="path" presetSubtype="0" accel="50000" decel="50000" fill="hold" nodeType="withEffect">
                                  <p:stCondLst>
                                    <p:cond delay="500"/>
                                  </p:stCondLst>
                                  <p:childTnLst>
                                    <p:animMotion origin="layout" path="M -2.77778E-6 -1.85185E-6 L 0.00295 -0.02129 " pathEditMode="relative" rAng="0" ptsTypes="AA">
                                      <p:cBhvr>
                                        <p:cTn id="383" dur="2000" fill="hold"/>
                                        <p:tgtEl>
                                          <p:spTgt spid="369"/>
                                        </p:tgtEl>
                                        <p:attrNameLst>
                                          <p:attrName>ppt_x</p:attrName>
                                          <p:attrName>ppt_y</p:attrName>
                                        </p:attrNameLst>
                                      </p:cBhvr>
                                      <p:rCtr x="1" y="-11"/>
                                    </p:animMotion>
                                  </p:childTnLst>
                                </p:cTn>
                              </p:par>
                              <p:par>
                                <p:cTn id="384" presetID="0" presetClass="path" presetSubtype="0" accel="50000" decel="50000" fill="hold" nodeType="withEffect">
                                  <p:stCondLst>
                                    <p:cond delay="500"/>
                                  </p:stCondLst>
                                  <p:childTnLst>
                                    <p:animMotion origin="layout" path="M 3.33333E-6 -4.07407E-6 L 0.01493 0.02524 " pathEditMode="relative" rAng="0" ptsTypes="AA">
                                      <p:cBhvr>
                                        <p:cTn id="385" dur="2000" fill="hold"/>
                                        <p:tgtEl>
                                          <p:spTgt spid="370"/>
                                        </p:tgtEl>
                                        <p:attrNameLst>
                                          <p:attrName>ppt_x</p:attrName>
                                          <p:attrName>ppt_y</p:attrName>
                                        </p:attrNameLst>
                                      </p:cBhvr>
                                      <p:rCtr x="7" y="13"/>
                                    </p:animMotion>
                                  </p:childTnLst>
                                </p:cTn>
                              </p:par>
                              <p:par>
                                <p:cTn id="386" presetID="0" presetClass="path" presetSubtype="0" accel="50000" decel="50000" fill="hold" nodeType="withEffect">
                                  <p:stCondLst>
                                    <p:cond delay="500"/>
                                  </p:stCondLst>
                                  <p:childTnLst>
                                    <p:animMotion origin="layout" path="M -2.5E-6 -1.11111E-6 L 0.029 0.03195 " pathEditMode="relative" rAng="0" ptsTypes="AA">
                                      <p:cBhvr>
                                        <p:cTn id="387" dur="2000" fill="hold"/>
                                        <p:tgtEl>
                                          <p:spTgt spid="371"/>
                                        </p:tgtEl>
                                        <p:attrNameLst>
                                          <p:attrName>ppt_x</p:attrName>
                                          <p:attrName>ppt_y</p:attrName>
                                        </p:attrNameLst>
                                      </p:cBhvr>
                                      <p:rCtr x="14" y="16"/>
                                    </p:animMotion>
                                  </p:childTnLst>
                                </p:cTn>
                              </p:par>
                              <p:par>
                                <p:cTn id="388" presetID="0" presetClass="path" presetSubtype="0" accel="50000" decel="50000" fill="hold" nodeType="withEffect">
                                  <p:stCondLst>
                                    <p:cond delay="500"/>
                                  </p:stCondLst>
                                  <p:childTnLst>
                                    <p:animMotion origin="layout" path="M 4.16667E-6 -1.85185E-6 L 0.01493 0.02246 " pathEditMode="relative" rAng="0" ptsTypes="AA">
                                      <p:cBhvr>
                                        <p:cTn id="389" dur="2000" fill="hold"/>
                                        <p:tgtEl>
                                          <p:spTgt spid="372"/>
                                        </p:tgtEl>
                                        <p:attrNameLst>
                                          <p:attrName>ppt_x</p:attrName>
                                          <p:attrName>ppt_y</p:attrName>
                                        </p:attrNameLst>
                                      </p:cBhvr>
                                      <p:rCtr x="7" y="11"/>
                                    </p:animMotion>
                                  </p:childTnLst>
                                </p:cTn>
                              </p:par>
                              <p:par>
                                <p:cTn id="390" presetID="0" presetClass="path" presetSubtype="0" accel="50000" decel="50000" fill="hold" nodeType="withEffect">
                                  <p:stCondLst>
                                    <p:cond delay="500"/>
                                  </p:stCondLst>
                                  <p:childTnLst>
                                    <p:animMotion origin="layout" path="M -2.77778E-6 -3.7037E-7 L -0.00139 -0.01065 " pathEditMode="relative" rAng="0" ptsTypes="AA">
                                      <p:cBhvr>
                                        <p:cTn id="391" dur="2000" fill="hold"/>
                                        <p:tgtEl>
                                          <p:spTgt spid="373"/>
                                        </p:tgtEl>
                                        <p:attrNameLst>
                                          <p:attrName>ppt_x</p:attrName>
                                          <p:attrName>ppt_y</p:attrName>
                                        </p:attrNameLst>
                                      </p:cBhvr>
                                      <p:rCtr x="-1" y="-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3489" name="Group 4"/>
          <p:cNvGrpSpPr>
            <a:grpSpLocks/>
          </p:cNvGrpSpPr>
          <p:nvPr/>
        </p:nvGrpSpPr>
        <p:grpSpPr bwMode="auto">
          <a:xfrm>
            <a:off x="-115888" y="852488"/>
            <a:ext cx="9366251" cy="4379912"/>
            <a:chOff x="-115109" y="852832"/>
            <a:chExt cx="9365125" cy="4379916"/>
          </a:xfrm>
        </p:grpSpPr>
        <p:pic>
          <p:nvPicPr>
            <p:cNvPr id="63495" name="Picture 1"/>
            <p:cNvPicPr>
              <a:picLocks noChangeAspect="1"/>
            </p:cNvPicPr>
            <p:nvPr/>
          </p:nvPicPr>
          <p:blipFill>
            <a:blip r:embed="rId3"/>
            <a:srcRect/>
            <a:stretch>
              <a:fillRect/>
            </a:stretch>
          </p:blipFill>
          <p:spPr bwMode="auto">
            <a:xfrm>
              <a:off x="1157099" y="852832"/>
              <a:ext cx="8092917" cy="4355224"/>
            </a:xfrm>
            <a:prstGeom prst="rect">
              <a:avLst/>
            </a:prstGeom>
            <a:noFill/>
            <a:ln w="9525">
              <a:noFill/>
              <a:miter lim="800000"/>
              <a:headEnd/>
              <a:tailEnd/>
            </a:ln>
          </p:spPr>
        </p:pic>
        <p:pic>
          <p:nvPicPr>
            <p:cNvPr id="63496" name="Picture 3"/>
            <p:cNvPicPr>
              <a:picLocks noChangeAspect="1"/>
            </p:cNvPicPr>
            <p:nvPr/>
          </p:nvPicPr>
          <p:blipFill>
            <a:blip r:embed="rId4"/>
            <a:srcRect/>
            <a:stretch>
              <a:fillRect/>
            </a:stretch>
          </p:blipFill>
          <p:spPr bwMode="auto">
            <a:xfrm>
              <a:off x="-115109" y="2873556"/>
              <a:ext cx="3251860" cy="2359192"/>
            </a:xfrm>
            <a:prstGeom prst="rect">
              <a:avLst/>
            </a:prstGeom>
            <a:noFill/>
            <a:ln w="9525">
              <a:noFill/>
              <a:miter lim="800000"/>
              <a:headEnd/>
              <a:tailEnd/>
            </a:ln>
          </p:spPr>
        </p:pic>
      </p:grpSp>
      <p:sp>
        <p:nvSpPr>
          <p:cNvPr id="63490" name="Title 83"/>
          <p:cNvSpPr>
            <a:spLocks noGrp="1"/>
          </p:cNvSpPr>
          <p:nvPr>
            <p:ph type="title"/>
          </p:nvPr>
        </p:nvSpPr>
        <p:spPr/>
        <p:txBody>
          <a:bodyPr/>
          <a:lstStyle/>
          <a:p>
            <a:pPr eaLnBrk="1" hangingPunct="1"/>
            <a:r>
              <a:rPr lang="en-US" smtClean="0"/>
              <a:t>Variable polarization</a:t>
            </a:r>
          </a:p>
        </p:txBody>
      </p:sp>
      <p:sp>
        <p:nvSpPr>
          <p:cNvPr id="63491" name="Slide Number Placeholder 97"/>
          <p:cNvSpPr>
            <a:spLocks noGrp="1"/>
          </p:cNvSpPr>
          <p:nvPr>
            <p:ph type="sldNum" sz="quarter" idx="1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9DDB138-7BD5-46BE-933E-EDFB9DC571B4}" type="slidenum">
              <a:rPr lang="en-US"/>
              <a:pPr fontAlgn="base">
                <a:spcBef>
                  <a:spcPct val="0"/>
                </a:spcBef>
                <a:spcAft>
                  <a:spcPct val="0"/>
                </a:spcAft>
                <a:defRPr/>
              </a:pPr>
              <a:t>19</a:t>
            </a:fld>
            <a:endParaRPr lang="en-US"/>
          </a:p>
        </p:txBody>
      </p:sp>
      <p:sp>
        <p:nvSpPr>
          <p:cNvPr id="63492" name="Content Placeholder 4"/>
          <p:cNvSpPr>
            <a:spLocks noGrp="1"/>
          </p:cNvSpPr>
          <p:nvPr>
            <p:ph sz="quarter" idx="13"/>
          </p:nvPr>
        </p:nvSpPr>
        <p:spPr>
          <a:xfrm>
            <a:off x="342900" y="690563"/>
            <a:ext cx="8459788" cy="549275"/>
          </a:xfrm>
        </p:spPr>
        <p:txBody>
          <a:bodyPr/>
          <a:lstStyle/>
          <a:p>
            <a:pPr eaLnBrk="1" hangingPunct="1"/>
            <a:r>
              <a:rPr lang="en-US" smtClean="0"/>
              <a:t>The next first</a:t>
            </a:r>
          </a:p>
        </p:txBody>
      </p:sp>
      <p:pic>
        <p:nvPicPr>
          <p:cNvPr id="63493" name="Picture 4" descr="Z:\ERWW-PR\Pittsburgh Share\SHARE\CLIENTS\Transitions Optical\Brand Guidelines 2011\2012 Logos\Transitions_vantage\Transitions_vantage_vertical_tag\EPS\Transitions_vantage_tag_dark_blue_vertical_c.png"/>
          <p:cNvPicPr>
            <a:picLocks noChangeAspect="1" noChangeArrowheads="1"/>
          </p:cNvPicPr>
          <p:nvPr/>
        </p:nvPicPr>
        <p:blipFill>
          <a:blip r:embed="rId5"/>
          <a:srcRect/>
          <a:stretch>
            <a:fillRect/>
          </a:stretch>
        </p:blipFill>
        <p:spPr bwMode="auto">
          <a:xfrm>
            <a:off x="5988050" y="4287838"/>
            <a:ext cx="2701925" cy="1177925"/>
          </a:xfrm>
          <a:prstGeom prst="rect">
            <a:avLst/>
          </a:prstGeom>
          <a:noFill/>
          <a:ln w="9525">
            <a:noFill/>
            <a:miter lim="800000"/>
            <a:headEnd/>
            <a:tailEnd/>
          </a:ln>
        </p:spPr>
      </p:pic>
      <p:sp>
        <p:nvSpPr>
          <p:cNvPr id="9" name="TextBox 8"/>
          <p:cNvSpPr txBox="1"/>
          <p:nvPr/>
        </p:nvSpPr>
        <p:spPr>
          <a:xfrm>
            <a:off x="3190875" y="6057900"/>
            <a:ext cx="2755900" cy="246063"/>
          </a:xfrm>
          <a:prstGeom prst="rect">
            <a:avLst/>
          </a:prstGeom>
          <a:noFill/>
        </p:spPr>
        <p:txBody>
          <a:bodyPr wrap="none">
            <a:spAutoFit/>
          </a:bodyPr>
          <a:lstStyle/>
          <a:p>
            <a:pPr fontAlgn="auto">
              <a:spcBef>
                <a:spcPts val="0"/>
              </a:spcBef>
              <a:spcAft>
                <a:spcPts val="0"/>
              </a:spcAft>
              <a:defRPr/>
            </a:pPr>
            <a:r>
              <a:rPr lang="en-US" sz="1000" dirty="0">
                <a:solidFill>
                  <a:schemeClr val="accent5"/>
                </a:solidFill>
                <a:latin typeface="+mn-lt"/>
              </a:rPr>
              <a:t>Lines are only to illustrate light being blocked.</a:t>
            </a:r>
          </a:p>
        </p:txBody>
      </p:sp>
    </p:spTree>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Content Placeholder 1"/>
          <p:cNvPicPr>
            <a:picLocks noGrp="1" noChangeAspect="1"/>
          </p:cNvPicPr>
          <p:nvPr>
            <p:ph sz="quarter" idx="13"/>
          </p:nvPr>
        </p:nvPicPr>
        <p:blipFill>
          <a:blip r:embed="rId3"/>
          <a:srcRect/>
          <a:stretch>
            <a:fillRect/>
          </a:stretch>
        </p:blipFill>
        <p:spPr>
          <a:xfrm>
            <a:off x="0" y="-1749425"/>
            <a:ext cx="9144000" cy="9094788"/>
          </a:xfrm>
        </p:spPr>
      </p:pic>
      <p:sp>
        <p:nvSpPr>
          <p:cNvPr id="15" name="Oval 14"/>
          <p:cNvSpPr/>
          <p:nvPr/>
        </p:nvSpPr>
        <p:spPr>
          <a:xfrm>
            <a:off x="-987425" y="950913"/>
            <a:ext cx="4533900" cy="450691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40080" anchor="ctr"/>
          <a:lstStyle/>
          <a:p>
            <a:pPr fontAlgn="auto">
              <a:spcBef>
                <a:spcPts val="0"/>
              </a:spcBef>
              <a:spcAft>
                <a:spcPts val="0"/>
              </a:spcAft>
              <a:defRPr/>
            </a:pPr>
            <a:r>
              <a:rPr lang="en-US" sz="3200" i="1" dirty="0">
                <a:solidFill>
                  <a:schemeClr val="accent5">
                    <a:lumMod val="75000"/>
                  </a:schemeClr>
                </a:solidFill>
              </a:rPr>
              <a:t>By controlling light we can enhance vision in powerful ways</a:t>
            </a:r>
          </a:p>
        </p:txBody>
      </p:sp>
      <p:sp>
        <p:nvSpPr>
          <p:cNvPr id="28675" name="Rectangle 2"/>
          <p:cNvSpPr>
            <a:spLocks noGrp="1" noChangeArrowheads="1"/>
          </p:cNvSpPr>
          <p:nvPr>
            <p:ph type="title"/>
          </p:nvPr>
        </p:nvSpPr>
        <p:spPr/>
        <p:txBody>
          <a:bodyPr/>
          <a:lstStyle/>
          <a:p>
            <a:pPr eaLnBrk="1" hangingPunct="1"/>
            <a:r>
              <a:rPr lang="en-US" smtClean="0">
                <a:solidFill>
                  <a:schemeClr val="bg1"/>
                </a:solidFill>
              </a:rPr>
              <a:t>Light = Vision</a:t>
            </a:r>
          </a:p>
        </p:txBody>
      </p:sp>
    </p:spTree>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Number Placeholder 3"/>
          <p:cNvSpPr>
            <a:spLocks noGrp="1"/>
          </p:cNvSpPr>
          <p:nvPr>
            <p:ph type="sldNum" sz="quarter" idx="10"/>
          </p:nvPr>
        </p:nvSpPr>
        <p:spPr bwMode="auto">
          <a:ln>
            <a:miter lim="800000"/>
            <a:headEnd/>
            <a:tailEnd/>
          </a:ln>
        </p:spPr>
        <p:txBody>
          <a:bodyPr wrap="square" lIns="64291" tIns="32146" rIns="64291" bIns="32146" numCol="1" anchorCtr="0" compatLnSpc="1">
            <a:prstTxWarp prst="textNoShape">
              <a:avLst/>
            </a:prstTxWarp>
          </a:bodyPr>
          <a:lstStyle/>
          <a:p>
            <a:pPr fontAlgn="base">
              <a:spcBef>
                <a:spcPct val="0"/>
              </a:spcBef>
              <a:spcAft>
                <a:spcPct val="0"/>
              </a:spcAft>
              <a:defRPr/>
            </a:pPr>
            <a:fld id="{91AE7330-2369-4535-8FB1-07FA2A28186F}" type="slidenum">
              <a:rPr lang="en-US">
                <a:sym typeface="Arial" charset="0"/>
              </a:rPr>
              <a:pPr fontAlgn="base">
                <a:spcBef>
                  <a:spcPct val="0"/>
                </a:spcBef>
                <a:spcAft>
                  <a:spcPct val="0"/>
                </a:spcAft>
                <a:defRPr/>
              </a:pPr>
              <a:t>20</a:t>
            </a:fld>
            <a:endParaRPr lang="en-US">
              <a:sym typeface="Arial" charset="0"/>
            </a:endParaRPr>
          </a:p>
        </p:txBody>
      </p:sp>
      <p:sp>
        <p:nvSpPr>
          <p:cNvPr id="17" name="Oval 16"/>
          <p:cNvSpPr/>
          <p:nvPr/>
        </p:nvSpPr>
        <p:spPr>
          <a:xfrm>
            <a:off x="4216400" y="-1069975"/>
            <a:ext cx="4572000" cy="4572000"/>
          </a:xfrm>
          <a:prstGeom prst="ellipse">
            <a:avLst/>
          </a:prstGeom>
          <a:solidFill>
            <a:schemeClr val="tx2"/>
          </a:solidFill>
          <a:ln w="38100">
            <a:solidFill>
              <a:schemeClr val="tx2"/>
            </a:solidFill>
          </a:ln>
          <a:effectLst/>
        </p:spPr>
        <p:style>
          <a:lnRef idx="1">
            <a:schemeClr val="accent1"/>
          </a:lnRef>
          <a:fillRef idx="3">
            <a:schemeClr val="accent1"/>
          </a:fillRef>
          <a:effectRef idx="2">
            <a:schemeClr val="accent1"/>
          </a:effectRef>
          <a:fontRef idx="minor">
            <a:schemeClr val="lt1"/>
          </a:fontRef>
        </p:style>
        <p:txBody>
          <a:bodyPr anchor="ctr"/>
          <a:lstStyle/>
          <a:p>
            <a:pPr marL="231775" fontAlgn="auto">
              <a:spcBef>
                <a:spcPts val="0"/>
              </a:spcBef>
              <a:spcAft>
                <a:spcPts val="0"/>
              </a:spcAft>
              <a:defRPr/>
            </a:pPr>
            <a:endParaRPr lang="en-US" sz="4400" i="1" dirty="0"/>
          </a:p>
          <a:p>
            <a:pPr marL="231775" fontAlgn="auto">
              <a:spcBef>
                <a:spcPts val="0"/>
              </a:spcBef>
              <a:spcAft>
                <a:spcPts val="0"/>
              </a:spcAft>
              <a:defRPr/>
            </a:pPr>
            <a:r>
              <a:rPr lang="en-US" sz="4400" i="1" dirty="0"/>
              <a:t>Wearer experience</a:t>
            </a:r>
          </a:p>
          <a:p>
            <a:pPr marL="231775" fontAlgn="auto">
              <a:spcBef>
                <a:spcPts val="0"/>
              </a:spcBef>
              <a:spcAft>
                <a:spcPts val="0"/>
              </a:spcAft>
              <a:defRPr/>
            </a:pPr>
            <a:r>
              <a:rPr lang="en-US" sz="4400" i="1" dirty="0"/>
              <a:t>counts</a:t>
            </a:r>
          </a:p>
        </p:txBody>
      </p:sp>
      <p:pic>
        <p:nvPicPr>
          <p:cNvPr id="65539" name="Picture 1"/>
          <p:cNvPicPr>
            <a:picLocks noChangeAspect="1"/>
          </p:cNvPicPr>
          <p:nvPr/>
        </p:nvPicPr>
        <p:blipFill>
          <a:blip r:embed="rId3"/>
          <a:srcRect/>
          <a:stretch>
            <a:fillRect/>
          </a:stretch>
        </p:blipFill>
        <p:spPr bwMode="auto">
          <a:xfrm>
            <a:off x="150813" y="512763"/>
            <a:ext cx="4364037" cy="58261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0838" y="3621088"/>
            <a:ext cx="8453437" cy="698500"/>
          </a:xfrm>
        </p:spPr>
        <p:txBody>
          <a:bodyPr rtlCol="0">
            <a:noAutofit/>
          </a:bodyPr>
          <a:lstStyle/>
          <a:p>
            <a:pPr eaLnBrk="1" fontAlgn="auto" hangingPunct="1">
              <a:spcAft>
                <a:spcPts val="0"/>
              </a:spcAft>
              <a:defRPr/>
            </a:pPr>
            <a:r>
              <a:rPr lang="en-US" dirty="0" smtClean="0"/>
              <a:t>Wearer experience testing</a:t>
            </a:r>
            <a:endParaRPr lang="en-US" dirty="0"/>
          </a:p>
        </p:txBody>
      </p:sp>
      <p:sp>
        <p:nvSpPr>
          <p:cNvPr id="3" name="Subtitle 2"/>
          <p:cNvSpPr>
            <a:spLocks noGrp="1"/>
          </p:cNvSpPr>
          <p:nvPr>
            <p:ph type="subTitle" idx="1"/>
          </p:nvPr>
        </p:nvSpPr>
        <p:spPr>
          <a:xfrm>
            <a:off x="350838" y="4295775"/>
            <a:ext cx="8453437" cy="904875"/>
          </a:xfrm>
        </p:spPr>
        <p:txBody>
          <a:bodyPr rtlCol="0">
            <a:noAutofit/>
          </a:bodyPr>
          <a:lstStyle/>
          <a:p>
            <a:pPr eaLnBrk="1" fontAlgn="auto" hangingPunct="1">
              <a:spcBef>
                <a:spcPts val="0"/>
              </a:spcBef>
              <a:buFont typeface="Arial"/>
              <a:buNone/>
              <a:defRPr/>
            </a:pPr>
            <a:r>
              <a:rPr lang="en-US" dirty="0" smtClean="0"/>
              <a:t>Real world, real conditions</a:t>
            </a:r>
            <a:endParaRPr lang="en-US" dirty="0"/>
          </a:p>
        </p:txBody>
      </p:sp>
      <p:sp>
        <p:nvSpPr>
          <p:cNvPr id="4" name="Content Placeholder 3"/>
          <p:cNvSpPr>
            <a:spLocks noGrp="1"/>
          </p:cNvSpPr>
          <p:nvPr>
            <p:ph sz="quarter" idx="10"/>
          </p:nvPr>
        </p:nvSpPr>
        <p:spPr>
          <a:xfrm>
            <a:off x="341313" y="6280150"/>
            <a:ext cx="5589587" cy="330200"/>
          </a:xfrm>
        </p:spPr>
        <p:txBody>
          <a:bodyPr rtlCol="0">
            <a:noAutofit/>
          </a:bodyPr>
          <a:lstStyle/>
          <a:p>
            <a:pPr eaLnBrk="1" fontAlgn="auto" hangingPunct="1">
              <a:spcBef>
                <a:spcPts val="0"/>
              </a:spcBef>
              <a:buFont typeface="Arial"/>
              <a:buNone/>
              <a:defRPr/>
            </a:pPr>
            <a:endParaRPr lang="en-US" dirty="0"/>
          </a:p>
        </p:txBody>
      </p:sp>
    </p:spTree>
  </p:cSld>
  <p:clrMapOvr>
    <a:masterClrMapping/>
  </p:clrMapOvr>
  <p:transition spd="slow">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le 1"/>
          <p:cNvSpPr>
            <a:spLocks noGrp="1"/>
          </p:cNvSpPr>
          <p:nvPr>
            <p:ph type="title"/>
          </p:nvPr>
        </p:nvSpPr>
        <p:spPr/>
        <p:txBody>
          <a:bodyPr/>
          <a:lstStyle/>
          <a:p>
            <a:pPr eaLnBrk="1" hangingPunct="1"/>
            <a:r>
              <a:rPr lang="en-US" smtClean="0"/>
              <a:t>Wearer test methodology</a:t>
            </a:r>
          </a:p>
        </p:txBody>
      </p:sp>
      <p:sp>
        <p:nvSpPr>
          <p:cNvPr id="69634" name="Content Placeholder 2"/>
          <p:cNvSpPr>
            <a:spLocks noGrp="1"/>
          </p:cNvSpPr>
          <p:nvPr>
            <p:ph idx="1"/>
          </p:nvPr>
        </p:nvSpPr>
        <p:spPr>
          <a:xfrm>
            <a:off x="3887788" y="1373188"/>
            <a:ext cx="4784725" cy="4229100"/>
          </a:xfrm>
        </p:spPr>
        <p:txBody>
          <a:bodyPr/>
          <a:lstStyle/>
          <a:p>
            <a:pPr lvl="1" eaLnBrk="1" hangingPunct="1">
              <a:lnSpc>
                <a:spcPct val="95000"/>
              </a:lnSpc>
            </a:pPr>
            <a:r>
              <a:rPr lang="en-US" sz="1800" smtClean="0"/>
              <a:t>130 wearers</a:t>
            </a:r>
          </a:p>
          <a:p>
            <a:pPr lvl="2" eaLnBrk="1" hangingPunct="1">
              <a:lnSpc>
                <a:spcPct val="95000"/>
              </a:lnSpc>
            </a:pPr>
            <a:r>
              <a:rPr lang="en-US" sz="1800" smtClean="0"/>
              <a:t>Even mix of photochromic </a:t>
            </a:r>
            <a:br>
              <a:rPr lang="en-US" sz="1800" smtClean="0"/>
            </a:br>
            <a:r>
              <a:rPr lang="en-US" sz="1800" smtClean="0"/>
              <a:t>and clear lens wearers</a:t>
            </a:r>
          </a:p>
          <a:p>
            <a:pPr lvl="1" eaLnBrk="1" hangingPunct="1">
              <a:lnSpc>
                <a:spcPct val="95000"/>
              </a:lnSpc>
            </a:pPr>
            <a:r>
              <a:rPr lang="en-US" sz="1800" smtClean="0"/>
              <a:t>Blind test</a:t>
            </a:r>
          </a:p>
          <a:p>
            <a:pPr lvl="2" eaLnBrk="1" hangingPunct="1">
              <a:lnSpc>
                <a:spcPct val="95000"/>
              </a:lnSpc>
            </a:pPr>
            <a:r>
              <a:rPr lang="en-US" sz="1800" smtClean="0"/>
              <a:t>Half started with Transitions Vantage, then switched to Transitions VI</a:t>
            </a:r>
          </a:p>
          <a:p>
            <a:pPr lvl="2" eaLnBrk="1" hangingPunct="1">
              <a:lnSpc>
                <a:spcPct val="95000"/>
              </a:lnSpc>
            </a:pPr>
            <a:r>
              <a:rPr lang="en-US" sz="1800" smtClean="0"/>
              <a:t>Half started with Transitions VI, then switched to Transitions Vantage</a:t>
            </a:r>
          </a:p>
          <a:p>
            <a:pPr lvl="2" eaLnBrk="1" hangingPunct="1">
              <a:lnSpc>
                <a:spcPct val="95000"/>
              </a:lnSpc>
            </a:pPr>
            <a:r>
              <a:rPr lang="en-US" sz="1800" smtClean="0"/>
              <a:t>Only variable was:  </a:t>
            </a:r>
            <a:br>
              <a:rPr lang="en-US" sz="1800" smtClean="0"/>
            </a:br>
            <a:r>
              <a:rPr lang="en-US" sz="1800" smtClean="0"/>
              <a:t>photochromic performance</a:t>
            </a:r>
          </a:p>
          <a:p>
            <a:pPr lvl="1" eaLnBrk="1" hangingPunct="1">
              <a:lnSpc>
                <a:spcPct val="95000"/>
              </a:lnSpc>
            </a:pPr>
            <a:r>
              <a:rPr lang="en-US" sz="1800" smtClean="0"/>
              <a:t>Independent study in Florida – May/June</a:t>
            </a:r>
          </a:p>
          <a:p>
            <a:pPr lvl="2" eaLnBrk="1" hangingPunct="1">
              <a:lnSpc>
                <a:spcPct val="95000"/>
              </a:lnSpc>
            </a:pPr>
            <a:endParaRPr lang="en-US" sz="1800" smtClean="0"/>
          </a:p>
          <a:p>
            <a:pPr lvl="2" eaLnBrk="1" hangingPunct="1">
              <a:lnSpc>
                <a:spcPct val="95000"/>
              </a:lnSpc>
            </a:pPr>
            <a:endParaRPr lang="en-US" sz="1800" smtClean="0"/>
          </a:p>
          <a:p>
            <a:pPr lvl="2" eaLnBrk="1" hangingPunct="1">
              <a:lnSpc>
                <a:spcPct val="95000"/>
              </a:lnSpc>
            </a:pPr>
            <a:endParaRPr lang="en-US" sz="1800" smtClean="0"/>
          </a:p>
          <a:p>
            <a:pPr lvl="2" eaLnBrk="1" hangingPunct="1">
              <a:lnSpc>
                <a:spcPct val="95000"/>
              </a:lnSpc>
            </a:pPr>
            <a:endParaRPr lang="en-US" sz="1800" smtClean="0"/>
          </a:p>
          <a:p>
            <a:pPr eaLnBrk="1" hangingPunct="1">
              <a:lnSpc>
                <a:spcPct val="95000"/>
              </a:lnSpc>
            </a:pPr>
            <a:endParaRPr lang="en-US" sz="1800" smtClean="0"/>
          </a:p>
        </p:txBody>
      </p:sp>
      <p:sp>
        <p:nvSpPr>
          <p:cNvPr id="69635" name="Slide Number Placeholder 3"/>
          <p:cNvSpPr>
            <a:spLocks noGrp="1"/>
          </p:cNvSpPr>
          <p:nvPr>
            <p:ph type="sldNum" sz="quarter" idx="1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E52D6DC-D33A-482E-ABB8-FBC7B6F159B1}" type="slidenum">
              <a:rPr lang="en-US"/>
              <a:pPr fontAlgn="base">
                <a:spcBef>
                  <a:spcPct val="0"/>
                </a:spcBef>
                <a:spcAft>
                  <a:spcPct val="0"/>
                </a:spcAft>
                <a:defRPr/>
              </a:pPr>
              <a:t>22</a:t>
            </a:fld>
            <a:endParaRPr lang="en-US"/>
          </a:p>
        </p:txBody>
      </p:sp>
      <p:sp>
        <p:nvSpPr>
          <p:cNvPr id="69636" name="Content Placeholder 4"/>
          <p:cNvSpPr>
            <a:spLocks noGrp="1"/>
          </p:cNvSpPr>
          <p:nvPr>
            <p:ph sz="quarter" idx="13"/>
          </p:nvPr>
        </p:nvSpPr>
        <p:spPr>
          <a:xfrm>
            <a:off x="342900" y="690563"/>
            <a:ext cx="8459788" cy="549275"/>
          </a:xfrm>
        </p:spPr>
        <p:txBody>
          <a:bodyPr/>
          <a:lstStyle/>
          <a:p>
            <a:pPr eaLnBrk="1" hangingPunct="1"/>
            <a:r>
              <a:rPr lang="en-US" smtClean="0"/>
              <a:t>Transitions</a:t>
            </a:r>
            <a:r>
              <a:rPr lang="en-US" baseline="30000" smtClean="0"/>
              <a:t>®</a:t>
            </a:r>
            <a:r>
              <a:rPr lang="en-US" smtClean="0"/>
              <a:t> Vantage versus Transitions</a:t>
            </a:r>
            <a:r>
              <a:rPr lang="en-US" baseline="30000" smtClean="0"/>
              <a:t>®</a:t>
            </a:r>
            <a:r>
              <a:rPr lang="en-US" smtClean="0"/>
              <a:t> VI lenses</a:t>
            </a:r>
          </a:p>
        </p:txBody>
      </p:sp>
      <p:pic>
        <p:nvPicPr>
          <p:cNvPr id="69637" name="Picture 23" descr="Stock Photography: School Testing"/>
          <p:cNvPicPr>
            <a:picLocks noChangeArrowheads="1"/>
          </p:cNvPicPr>
          <p:nvPr/>
        </p:nvPicPr>
        <p:blipFill>
          <a:blip r:embed="rId3"/>
          <a:srcRect/>
          <a:stretch>
            <a:fillRect/>
          </a:stretch>
        </p:blipFill>
        <p:spPr bwMode="auto">
          <a:xfrm>
            <a:off x="-463550" y="1352550"/>
            <a:ext cx="4024313" cy="4024313"/>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9"/>
          <p:cNvSpPr>
            <a:spLocks noGrp="1" noChangeArrowheads="1"/>
          </p:cNvSpPr>
          <p:nvPr>
            <p:ph type="title"/>
          </p:nvPr>
        </p:nvSpPr>
        <p:spPr/>
        <p:txBody>
          <a:bodyPr/>
          <a:lstStyle/>
          <a:p>
            <a:pPr eaLnBrk="1" hangingPunct="1"/>
            <a:r>
              <a:rPr lang="en-US" smtClean="0"/>
              <a:t>A satisfying indoor experience</a:t>
            </a:r>
          </a:p>
        </p:txBody>
      </p:sp>
      <p:sp>
        <p:nvSpPr>
          <p:cNvPr id="71682" name="Rectangle 10"/>
          <p:cNvSpPr>
            <a:spLocks noGrp="1" noChangeArrowheads="1"/>
          </p:cNvSpPr>
          <p:nvPr>
            <p:ph idx="1"/>
          </p:nvPr>
        </p:nvSpPr>
        <p:spPr/>
        <p:txBody>
          <a:bodyPr/>
          <a:lstStyle/>
          <a:p>
            <a:pPr eaLnBrk="1" hangingPunct="1">
              <a:lnSpc>
                <a:spcPct val="100000"/>
              </a:lnSpc>
            </a:pPr>
            <a:r>
              <a:rPr lang="en-US" sz="1800" i="1" smtClean="0">
                <a:solidFill>
                  <a:schemeClr val="accent1"/>
                </a:solidFill>
              </a:rPr>
              <a:t>Among all wearers</a:t>
            </a:r>
          </a:p>
          <a:p>
            <a:pPr eaLnBrk="1" hangingPunct="1">
              <a:lnSpc>
                <a:spcPct val="100000"/>
              </a:lnSpc>
            </a:pPr>
            <a:r>
              <a:rPr lang="en-US" sz="2000" smtClean="0"/>
              <a:t>Satisfaction with Indoor Vision = 76%</a:t>
            </a:r>
          </a:p>
          <a:p>
            <a:pPr eaLnBrk="1" hangingPunct="1">
              <a:lnSpc>
                <a:spcPct val="100000"/>
              </a:lnSpc>
            </a:pPr>
            <a:r>
              <a:rPr lang="en-US" sz="2000" smtClean="0"/>
              <a:t>Satisfaction with Clarity Indoors = 80%</a:t>
            </a:r>
          </a:p>
          <a:p>
            <a:pPr marL="7938" lvl="1" indent="0" eaLnBrk="1" hangingPunct="1">
              <a:buFont typeface="Arial" charset="0"/>
              <a:buNone/>
            </a:pPr>
            <a:endParaRPr lang="en-US" sz="1600" smtClean="0"/>
          </a:p>
          <a:p>
            <a:pPr eaLnBrk="1" hangingPunct="1"/>
            <a:endParaRPr lang="en-US" sz="1600" smtClean="0"/>
          </a:p>
          <a:p>
            <a:pPr eaLnBrk="1" hangingPunct="1"/>
            <a:endParaRPr lang="en-US" sz="1600" smtClean="0"/>
          </a:p>
        </p:txBody>
      </p:sp>
      <p:sp>
        <p:nvSpPr>
          <p:cNvPr id="71683" name="Slide Number Placeholder 3"/>
          <p:cNvSpPr>
            <a:spLocks noGrp="1"/>
          </p:cNvSpPr>
          <p:nvPr>
            <p:ph type="sldNum" sz="quarter" idx="1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B41D18D-66AD-40E9-B85E-4F22DE680B25}" type="slidenum">
              <a:rPr lang="en-US">
                <a:solidFill>
                  <a:schemeClr val="tx1"/>
                </a:solidFill>
                <a:sym typeface="Arial" charset="0"/>
              </a:rPr>
              <a:pPr fontAlgn="base">
                <a:spcBef>
                  <a:spcPct val="0"/>
                </a:spcBef>
                <a:spcAft>
                  <a:spcPct val="0"/>
                </a:spcAft>
                <a:defRPr/>
              </a:pPr>
              <a:t>23</a:t>
            </a:fld>
            <a:endParaRPr lang="en-US">
              <a:solidFill>
                <a:schemeClr val="tx1"/>
              </a:solidFill>
              <a:sym typeface="Arial" charset="0"/>
            </a:endParaRPr>
          </a:p>
        </p:txBody>
      </p:sp>
      <p:sp>
        <p:nvSpPr>
          <p:cNvPr id="71684" name="Content Placeholder 29"/>
          <p:cNvSpPr>
            <a:spLocks noGrp="1"/>
          </p:cNvSpPr>
          <p:nvPr>
            <p:ph sz="quarter" idx="13"/>
          </p:nvPr>
        </p:nvSpPr>
        <p:spPr>
          <a:xfrm>
            <a:off x="342900" y="690563"/>
            <a:ext cx="8459788" cy="549275"/>
          </a:xfrm>
        </p:spPr>
        <p:txBody>
          <a:bodyPr/>
          <a:lstStyle/>
          <a:p>
            <a:pPr eaLnBrk="1" hangingPunct="1"/>
            <a:endParaRPr lang="en-US" smtClean="0"/>
          </a:p>
        </p:txBody>
      </p:sp>
      <p:sp>
        <p:nvSpPr>
          <p:cNvPr id="71685" name="TextBox 5"/>
          <p:cNvSpPr txBox="1">
            <a:spLocks noChangeArrowheads="1"/>
          </p:cNvSpPr>
          <p:nvPr/>
        </p:nvSpPr>
        <p:spPr bwMode="auto">
          <a:xfrm>
            <a:off x="4846638" y="5991225"/>
            <a:ext cx="4279900" cy="220663"/>
          </a:xfrm>
          <a:prstGeom prst="rect">
            <a:avLst/>
          </a:prstGeom>
          <a:noFill/>
          <a:ln w="9525">
            <a:noFill/>
            <a:miter lim="800000"/>
            <a:headEnd/>
            <a:tailEnd/>
          </a:ln>
        </p:spPr>
        <p:txBody>
          <a:bodyPr wrap="none" lIns="91435" tIns="45718" rIns="91435" bIns="45718">
            <a:spAutoFit/>
          </a:bodyPr>
          <a:lstStyle/>
          <a:p>
            <a:pPr defTabSz="912813"/>
            <a:r>
              <a:rPr lang="en-US" sz="800" i="1">
                <a:solidFill>
                  <a:schemeClr val="bg2"/>
                </a:solidFill>
              </a:rPr>
              <a:t>Source Transitions Optical: Wearer Test – June 2011 – Top 2 Boxes (Most Significant)</a:t>
            </a:r>
          </a:p>
        </p:txBody>
      </p:sp>
      <p:pic>
        <p:nvPicPr>
          <p:cNvPr id="71686" name="Picture 35" descr="Stock Photography: Young woman holding bills, smiling"/>
          <p:cNvPicPr>
            <a:picLocks noChangeAspect="1" noChangeArrowheads="1"/>
          </p:cNvPicPr>
          <p:nvPr/>
        </p:nvPicPr>
        <p:blipFill>
          <a:blip r:embed="rId3"/>
          <a:srcRect/>
          <a:stretch>
            <a:fillRect/>
          </a:stretch>
        </p:blipFill>
        <p:spPr bwMode="auto">
          <a:xfrm>
            <a:off x="5754688" y="-158750"/>
            <a:ext cx="3213100" cy="3213100"/>
          </a:xfrm>
          <a:prstGeom prst="rect">
            <a:avLst/>
          </a:prstGeom>
          <a:noFill/>
          <a:ln w="9525">
            <a:noFill/>
            <a:miter lim="800000"/>
            <a:headEnd/>
            <a:tailEnd/>
          </a:ln>
        </p:spPr>
      </p:pic>
      <p:grpSp>
        <p:nvGrpSpPr>
          <p:cNvPr id="71687" name="Group 43"/>
          <p:cNvGrpSpPr>
            <a:grpSpLocks/>
          </p:cNvGrpSpPr>
          <p:nvPr/>
        </p:nvGrpSpPr>
        <p:grpSpPr bwMode="auto">
          <a:xfrm>
            <a:off x="2154238" y="3749675"/>
            <a:ext cx="6242050" cy="1312863"/>
            <a:chOff x="627762" y="4064004"/>
            <a:chExt cx="8382519" cy="1764412"/>
          </a:xfrm>
        </p:grpSpPr>
        <p:pic>
          <p:nvPicPr>
            <p:cNvPr id="45" name="Picture 2" descr="http://3.bp.blogspot.com/_uCTuJfcTKC4/TIujkqSLFDI/AAAAAAAAAAc/JZ7z2LQ-JMY/s200/stick_figure.gif"/>
            <p:cNvPicPr>
              <a:picLocks noChangeAspect="1" noChangeArrowheads="1"/>
            </p:cNvPicPr>
            <p:nvPr/>
          </p:nvPicPr>
          <p:blipFill>
            <a:blip r:embed="rId4" cstate="screen">
              <a:clrChange>
                <a:clrFrom>
                  <a:srgbClr val="FFFFFF"/>
                </a:clrFrom>
                <a:clrTo>
                  <a:srgbClr val="FFFFFF">
                    <a:alpha val="0"/>
                  </a:srgbClr>
                </a:clrTo>
              </a:clrChange>
              <a:duotone>
                <a:schemeClr val="accent1">
                  <a:shade val="45000"/>
                  <a:satMod val="135000"/>
                </a:schemeClr>
                <a:prstClr val="white"/>
              </a:duotone>
              <a:lum bright="30000" contrast="30000"/>
            </a:blip>
            <a:srcRect/>
            <a:stretch>
              <a:fillRect/>
            </a:stretch>
          </p:blipFill>
          <p:spPr bwMode="auto">
            <a:xfrm>
              <a:off x="627762" y="4078474"/>
              <a:ext cx="1741188" cy="1749938"/>
            </a:xfrm>
            <a:prstGeom prst="rect">
              <a:avLst/>
            </a:prstGeom>
            <a:noFill/>
          </p:spPr>
        </p:pic>
        <p:pic>
          <p:nvPicPr>
            <p:cNvPr id="46" name="Picture 2" descr="http://3.bp.blogspot.com/_uCTuJfcTKC4/TIujkqSLFDI/AAAAAAAAAAc/JZ7z2LQ-JMY/s200/stick_figure.gif"/>
            <p:cNvPicPr>
              <a:picLocks noChangeAspect="1" noChangeArrowheads="1"/>
            </p:cNvPicPr>
            <p:nvPr/>
          </p:nvPicPr>
          <p:blipFill>
            <a:blip r:embed="rId4" cstate="screen">
              <a:clrChange>
                <a:clrFrom>
                  <a:srgbClr val="FFFFFF"/>
                </a:clrFrom>
                <a:clrTo>
                  <a:srgbClr val="FFFFFF">
                    <a:alpha val="0"/>
                  </a:srgbClr>
                </a:clrTo>
              </a:clrChange>
              <a:duotone>
                <a:schemeClr val="accent1">
                  <a:shade val="45000"/>
                  <a:satMod val="135000"/>
                </a:schemeClr>
                <a:prstClr val="white"/>
              </a:duotone>
              <a:lum bright="30000" contrast="30000"/>
            </a:blip>
            <a:srcRect/>
            <a:stretch>
              <a:fillRect/>
            </a:stretch>
          </p:blipFill>
          <p:spPr bwMode="auto">
            <a:xfrm>
              <a:off x="1418794" y="4071217"/>
              <a:ext cx="1741188" cy="1749938"/>
            </a:xfrm>
            <a:prstGeom prst="rect">
              <a:avLst/>
            </a:prstGeom>
            <a:noFill/>
          </p:spPr>
        </p:pic>
        <p:pic>
          <p:nvPicPr>
            <p:cNvPr id="47" name="Picture 2" descr="http://3.bp.blogspot.com/_uCTuJfcTKC4/TIujkqSLFDI/AAAAAAAAAAc/JZ7z2LQ-JMY/s200/stick_figure.gif"/>
            <p:cNvPicPr>
              <a:picLocks noChangeAspect="1" noChangeArrowheads="1"/>
            </p:cNvPicPr>
            <p:nvPr/>
          </p:nvPicPr>
          <p:blipFill>
            <a:blip r:embed="rId4" cstate="screen">
              <a:clrChange>
                <a:clrFrom>
                  <a:srgbClr val="FFFFFF"/>
                </a:clrFrom>
                <a:clrTo>
                  <a:srgbClr val="FFFFFF">
                    <a:alpha val="0"/>
                  </a:srgbClr>
                </a:clrTo>
              </a:clrChange>
              <a:duotone>
                <a:schemeClr val="accent1">
                  <a:shade val="45000"/>
                  <a:satMod val="135000"/>
                </a:schemeClr>
                <a:prstClr val="white"/>
              </a:duotone>
              <a:lum bright="30000" contrast="30000"/>
            </a:blip>
            <a:srcRect/>
            <a:stretch>
              <a:fillRect/>
            </a:stretch>
          </p:blipFill>
          <p:spPr bwMode="auto">
            <a:xfrm>
              <a:off x="2231561" y="4071223"/>
              <a:ext cx="1741188" cy="1749938"/>
            </a:xfrm>
            <a:prstGeom prst="rect">
              <a:avLst/>
            </a:prstGeom>
            <a:noFill/>
          </p:spPr>
        </p:pic>
        <p:pic>
          <p:nvPicPr>
            <p:cNvPr id="71692" name="Picture 2" descr="http://3.bp.blogspot.com/_uCTuJfcTKC4/TIujkqSLFDI/AAAAAAAAAAc/JZ7z2LQ-JMY/s200/stick_figure.gif"/>
            <p:cNvPicPr>
              <a:picLocks noChangeAspect="1" noChangeArrowheads="1"/>
            </p:cNvPicPr>
            <p:nvPr/>
          </p:nvPicPr>
          <p:blipFill>
            <a:blip r:embed="rId5"/>
            <a:srcRect/>
            <a:stretch>
              <a:fillRect/>
            </a:stretch>
          </p:blipFill>
          <p:spPr bwMode="auto">
            <a:xfrm>
              <a:off x="5397669" y="4072371"/>
              <a:ext cx="1751730" cy="1768101"/>
            </a:xfrm>
            <a:prstGeom prst="rect">
              <a:avLst/>
            </a:prstGeom>
            <a:noFill/>
            <a:ln w="9525">
              <a:noFill/>
              <a:miter lim="800000"/>
              <a:headEnd/>
              <a:tailEnd/>
            </a:ln>
          </p:spPr>
        </p:pic>
        <p:pic>
          <p:nvPicPr>
            <p:cNvPr id="49" name="Picture 2" descr="http://3.bp.blogspot.com/_uCTuJfcTKC4/TIujkqSLFDI/AAAAAAAAAAc/JZ7z2LQ-JMY/s200/stick_figure.gif"/>
            <p:cNvPicPr>
              <a:picLocks noChangeAspect="1" noChangeArrowheads="1"/>
            </p:cNvPicPr>
            <p:nvPr/>
          </p:nvPicPr>
          <p:blipFill>
            <a:blip r:embed="rId6" cstate="print">
              <a:clrChange>
                <a:clrFrom>
                  <a:srgbClr val="FFFFFF"/>
                </a:clrFrom>
                <a:clrTo>
                  <a:srgbClr val="FFFFFF">
                    <a:alpha val="0"/>
                  </a:srgbClr>
                </a:clrTo>
              </a:clrChange>
              <a:duotone>
                <a:schemeClr val="accent1">
                  <a:shade val="45000"/>
                  <a:satMod val="135000"/>
                </a:schemeClr>
                <a:prstClr val="white"/>
              </a:duotone>
              <a:lum bright="30000" contrast="30000"/>
              <a:extLst>
                <a:ext uri="{28A0092B-C50C-407E-A947-70E740481C1C}"/>
              </a:extLst>
            </a:blip>
            <a:srcRect/>
            <a:stretch>
              <a:fillRect/>
            </a:stretch>
          </p:blipFill>
          <p:spPr bwMode="auto">
            <a:xfrm>
              <a:off x="4626439" y="4071219"/>
              <a:ext cx="1244600" cy="1749938"/>
            </a:xfrm>
            <a:prstGeom prst="rect">
              <a:avLst/>
            </a:prstGeom>
            <a:noFill/>
          </p:spPr>
        </p:pic>
        <p:pic>
          <p:nvPicPr>
            <p:cNvPr id="50" name="Picture 2" descr="http://3.bp.blogspot.com/_uCTuJfcTKC4/TIujkqSLFDI/AAAAAAAAAAc/JZ7z2LQ-JMY/s200/stick_figure.gif"/>
            <p:cNvPicPr>
              <a:picLocks noChangeAspect="1" noChangeArrowheads="1"/>
            </p:cNvPicPr>
            <p:nvPr/>
          </p:nvPicPr>
          <p:blipFill>
            <a:blip r:embed="rId4" cstate="screen">
              <a:clrChange>
                <a:clrFrom>
                  <a:srgbClr val="FFFFFF"/>
                </a:clrFrom>
                <a:clrTo>
                  <a:srgbClr val="FFFFFF">
                    <a:alpha val="0"/>
                  </a:srgbClr>
                </a:clrTo>
              </a:clrChange>
              <a:duotone>
                <a:schemeClr val="accent1">
                  <a:shade val="45000"/>
                  <a:satMod val="135000"/>
                </a:schemeClr>
                <a:prstClr val="white"/>
              </a:duotone>
              <a:lum bright="30000" contrast="30000"/>
            </a:blip>
            <a:srcRect/>
            <a:stretch>
              <a:fillRect/>
            </a:stretch>
          </p:blipFill>
          <p:spPr bwMode="auto">
            <a:xfrm>
              <a:off x="3022611" y="4078476"/>
              <a:ext cx="1741188" cy="1749938"/>
            </a:xfrm>
            <a:prstGeom prst="rect">
              <a:avLst/>
            </a:prstGeom>
            <a:noFill/>
          </p:spPr>
        </p:pic>
        <p:pic>
          <p:nvPicPr>
            <p:cNvPr id="71695" name="Picture 2" descr="http://3.bp.blogspot.com/_uCTuJfcTKC4/TIujkqSLFDI/AAAAAAAAAAc/JZ7z2LQ-JMY/s200/stick_figure.gif"/>
            <p:cNvPicPr>
              <a:picLocks noChangeAspect="1" noChangeArrowheads="1"/>
            </p:cNvPicPr>
            <p:nvPr/>
          </p:nvPicPr>
          <p:blipFill>
            <a:blip r:embed="rId7"/>
            <a:srcRect/>
            <a:stretch>
              <a:fillRect/>
            </a:stretch>
          </p:blipFill>
          <p:spPr bwMode="auto">
            <a:xfrm>
              <a:off x="3809651" y="4072371"/>
              <a:ext cx="1326076" cy="1768101"/>
            </a:xfrm>
            <a:prstGeom prst="rect">
              <a:avLst/>
            </a:prstGeom>
            <a:noFill/>
            <a:ln w="9525">
              <a:noFill/>
              <a:miter lim="800000"/>
              <a:headEnd/>
              <a:tailEnd/>
            </a:ln>
          </p:spPr>
        </p:pic>
        <p:pic>
          <p:nvPicPr>
            <p:cNvPr id="71696" name="Picture 2" descr="http://3.bp.blogspot.com/_uCTuJfcTKC4/TIujkqSLFDI/AAAAAAAAAAc/JZ7z2LQ-JMY/s200/stick_figure.gif"/>
            <p:cNvPicPr>
              <a:picLocks noChangeAspect="1" noChangeArrowheads="1"/>
            </p:cNvPicPr>
            <p:nvPr/>
          </p:nvPicPr>
          <p:blipFill>
            <a:blip r:embed="rId8"/>
            <a:srcRect/>
            <a:stretch>
              <a:fillRect/>
            </a:stretch>
          </p:blipFill>
          <p:spPr bwMode="auto">
            <a:xfrm>
              <a:off x="7755138" y="4072371"/>
              <a:ext cx="1260591" cy="1768101"/>
            </a:xfrm>
            <a:prstGeom prst="rect">
              <a:avLst/>
            </a:prstGeom>
            <a:noFill/>
            <a:ln w="9525">
              <a:noFill/>
              <a:miter lim="800000"/>
              <a:headEnd/>
              <a:tailEnd/>
            </a:ln>
          </p:spPr>
        </p:pic>
        <p:pic>
          <p:nvPicPr>
            <p:cNvPr id="53" name="Picture 2" descr="http://3.bp.blogspot.com/_uCTuJfcTKC4/TIujkqSLFDI/AAAAAAAAAAc/JZ7z2LQ-JMY/s200/stick_figure.gif"/>
            <p:cNvPicPr>
              <a:picLocks noChangeAspect="1" noChangeArrowheads="1"/>
            </p:cNvPicPr>
            <p:nvPr/>
          </p:nvPicPr>
          <p:blipFill>
            <a:blip r:embed="rId6" cstate="print">
              <a:clrChange>
                <a:clrFrom>
                  <a:srgbClr val="FFFFFF"/>
                </a:clrFrom>
                <a:clrTo>
                  <a:srgbClr val="FFFFFF">
                    <a:alpha val="0"/>
                  </a:srgbClr>
                </a:clrTo>
              </a:clrChange>
              <a:duotone>
                <a:schemeClr val="accent1">
                  <a:shade val="45000"/>
                  <a:satMod val="135000"/>
                </a:schemeClr>
                <a:prstClr val="white"/>
              </a:duotone>
              <a:lum bright="30000" contrast="30000"/>
              <a:extLst>
                <a:ext uri="{28A0092B-C50C-407E-A947-70E740481C1C}"/>
              </a:extLst>
            </a:blip>
            <a:srcRect/>
            <a:stretch>
              <a:fillRect/>
            </a:stretch>
          </p:blipFill>
          <p:spPr bwMode="auto">
            <a:xfrm>
              <a:off x="6198117" y="4064004"/>
              <a:ext cx="1244600" cy="1749938"/>
            </a:xfrm>
            <a:prstGeom prst="rect">
              <a:avLst/>
            </a:prstGeom>
            <a:noFill/>
          </p:spPr>
        </p:pic>
        <p:pic>
          <p:nvPicPr>
            <p:cNvPr id="54" name="Picture 2" descr="http://3.bp.blogspot.com/_uCTuJfcTKC4/TIujkqSLFDI/AAAAAAAAAAc/JZ7z2LQ-JMY/s200/stick_figure.gif"/>
            <p:cNvPicPr>
              <a:picLocks noChangeAspect="1" noChangeArrowheads="1"/>
            </p:cNvPicPr>
            <p:nvPr/>
          </p:nvPicPr>
          <p:blipFill>
            <a:blip r:embed="rId6" cstate="print">
              <a:clrChange>
                <a:clrFrom>
                  <a:srgbClr val="FFFFFF"/>
                </a:clrFrom>
                <a:clrTo>
                  <a:srgbClr val="FFFFFF">
                    <a:alpha val="0"/>
                  </a:srgbClr>
                </a:clrTo>
              </a:clrChange>
              <a:duotone>
                <a:schemeClr val="accent1">
                  <a:shade val="45000"/>
                  <a:satMod val="135000"/>
                </a:schemeClr>
                <a:prstClr val="white"/>
              </a:duotone>
              <a:lum bright="30000" contrast="30000"/>
              <a:extLst>
                <a:ext uri="{28A0092B-C50C-407E-A947-70E740481C1C}"/>
              </a:extLst>
            </a:blip>
            <a:srcRect/>
            <a:stretch>
              <a:fillRect/>
            </a:stretch>
          </p:blipFill>
          <p:spPr bwMode="auto">
            <a:xfrm>
              <a:off x="6996402" y="4064004"/>
              <a:ext cx="1244600" cy="1749938"/>
            </a:xfrm>
            <a:prstGeom prst="rect">
              <a:avLst/>
            </a:prstGeom>
            <a:noFill/>
          </p:spPr>
        </p:pic>
      </p:grpSp>
      <p:sp>
        <p:nvSpPr>
          <p:cNvPr id="71688" name="TextBox 54"/>
          <p:cNvSpPr txBox="1">
            <a:spLocks noChangeArrowheads="1"/>
          </p:cNvSpPr>
          <p:nvPr/>
        </p:nvSpPr>
        <p:spPr bwMode="auto">
          <a:xfrm>
            <a:off x="455613" y="4414838"/>
            <a:ext cx="8251825" cy="646112"/>
          </a:xfrm>
          <a:prstGeom prst="rect">
            <a:avLst/>
          </a:prstGeom>
          <a:solidFill>
            <a:schemeClr val="bg1"/>
          </a:solidFill>
          <a:ln w="9525">
            <a:noFill/>
            <a:miter lim="800000"/>
            <a:headEnd/>
            <a:tailEnd/>
          </a:ln>
        </p:spPr>
        <p:txBody>
          <a:bodyPr>
            <a:spAutoFit/>
          </a:bodyPr>
          <a:lstStyle/>
          <a:p>
            <a:pPr algn="ctr"/>
            <a:r>
              <a:rPr lang="en-US">
                <a:solidFill>
                  <a:schemeClr val="accent1"/>
                </a:solidFill>
              </a:rPr>
              <a:t>9 out of 10 </a:t>
            </a:r>
            <a:r>
              <a:rPr lang="en-US" i="1">
                <a:solidFill>
                  <a:schemeClr val="accent1"/>
                </a:solidFill>
              </a:rPr>
              <a:t>photochromic</a:t>
            </a:r>
            <a:r>
              <a:rPr lang="en-US"/>
              <a:t> wearers were satisfied with their indoor experience</a:t>
            </a:r>
          </a:p>
          <a:p>
            <a:pPr algn="ctr"/>
            <a:endParaRPr lang="en-US"/>
          </a:p>
        </p:txBody>
      </p:sp>
    </p:spTree>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3729" name="Chart 14"/>
          <p:cNvGraphicFramePr>
            <a:graphicFrameLocks/>
          </p:cNvGraphicFramePr>
          <p:nvPr/>
        </p:nvGraphicFramePr>
        <p:xfrm>
          <a:off x="2520950" y="1466850"/>
          <a:ext cx="5754688" cy="4071938"/>
        </p:xfrm>
        <a:graphic>
          <a:graphicData uri="http://schemas.openxmlformats.org/presentationml/2006/ole">
            <p:oleObj spid="_x0000_s73729" r:id="rId4" imgW="5755123" imgH="4066384" progId="Excel.Chart.8">
              <p:embed/>
            </p:oleObj>
          </a:graphicData>
        </a:graphic>
      </p:graphicFrame>
      <p:sp>
        <p:nvSpPr>
          <p:cNvPr id="73730" name="Title 1"/>
          <p:cNvSpPr>
            <a:spLocks noGrp="1"/>
          </p:cNvSpPr>
          <p:nvPr>
            <p:ph type="title"/>
          </p:nvPr>
        </p:nvSpPr>
        <p:spPr>
          <a:xfrm>
            <a:off x="347663" y="252413"/>
            <a:ext cx="8455025" cy="434975"/>
          </a:xfrm>
        </p:spPr>
        <p:txBody>
          <a:bodyPr anchor="t"/>
          <a:lstStyle/>
          <a:p>
            <a:pPr eaLnBrk="1" hangingPunct="1"/>
            <a:r>
              <a:rPr lang="en-US" smtClean="0"/>
              <a:t>Transitions Vantage lenses preferred </a:t>
            </a:r>
            <a:br>
              <a:rPr lang="en-US" smtClean="0"/>
            </a:br>
            <a:r>
              <a:rPr lang="en-US" smtClean="0"/>
              <a:t>on key polarization benefits</a:t>
            </a:r>
          </a:p>
        </p:txBody>
      </p:sp>
      <p:sp>
        <p:nvSpPr>
          <p:cNvPr id="73731" name="Slide Number Placeholder 3"/>
          <p:cNvSpPr>
            <a:spLocks noGrp="1"/>
          </p:cNvSpPr>
          <p:nvPr>
            <p:ph type="sldNum" sz="quarter" idx="1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104134C-4B72-4EF3-BE25-006973432D4D}" type="slidenum">
              <a:rPr lang="en-US"/>
              <a:pPr fontAlgn="base">
                <a:spcBef>
                  <a:spcPct val="0"/>
                </a:spcBef>
                <a:spcAft>
                  <a:spcPct val="0"/>
                </a:spcAft>
                <a:defRPr/>
              </a:pPr>
              <a:t>24</a:t>
            </a:fld>
            <a:endParaRPr lang="en-US"/>
          </a:p>
        </p:txBody>
      </p:sp>
      <p:sp>
        <p:nvSpPr>
          <p:cNvPr id="73732" name="TextBox 20"/>
          <p:cNvSpPr txBox="1">
            <a:spLocks noChangeArrowheads="1"/>
          </p:cNvSpPr>
          <p:nvPr/>
        </p:nvSpPr>
        <p:spPr bwMode="auto">
          <a:xfrm>
            <a:off x="3317875" y="5054600"/>
            <a:ext cx="1371600" cy="738188"/>
          </a:xfrm>
          <a:prstGeom prst="rect">
            <a:avLst/>
          </a:prstGeom>
          <a:noFill/>
          <a:ln w="9525">
            <a:noFill/>
            <a:miter lim="800000"/>
            <a:headEnd/>
            <a:tailEnd/>
          </a:ln>
        </p:spPr>
        <p:txBody>
          <a:bodyPr lIns="0" tIns="0" rIns="0" bIns="0">
            <a:spAutoFit/>
          </a:bodyPr>
          <a:lstStyle/>
          <a:p>
            <a:r>
              <a:rPr lang="en-US" sz="1200">
                <a:solidFill>
                  <a:schemeClr val="bg2"/>
                </a:solidFill>
              </a:rPr>
              <a:t>Provide sharp image definition outdoors when the weather is sunny</a:t>
            </a:r>
          </a:p>
        </p:txBody>
      </p:sp>
      <p:sp>
        <p:nvSpPr>
          <p:cNvPr id="73733" name="TextBox 23"/>
          <p:cNvSpPr txBox="1">
            <a:spLocks noChangeArrowheads="1"/>
          </p:cNvSpPr>
          <p:nvPr/>
        </p:nvSpPr>
        <p:spPr bwMode="auto">
          <a:xfrm>
            <a:off x="6550025" y="5172075"/>
            <a:ext cx="1423988" cy="554038"/>
          </a:xfrm>
          <a:prstGeom prst="rect">
            <a:avLst/>
          </a:prstGeom>
          <a:noFill/>
          <a:ln w="9525">
            <a:noFill/>
            <a:miter lim="800000"/>
            <a:headEnd/>
            <a:tailEnd/>
          </a:ln>
        </p:spPr>
        <p:txBody>
          <a:bodyPr lIns="0" tIns="0" rIns="0" bIns="0">
            <a:spAutoFit/>
          </a:bodyPr>
          <a:lstStyle/>
          <a:p>
            <a:pPr fontAlgn="b"/>
            <a:r>
              <a:rPr lang="en-US" sz="1200">
                <a:solidFill>
                  <a:schemeClr val="bg2"/>
                </a:solidFill>
              </a:rPr>
              <a:t>Enhance visual contrast when outdoors in sunshine</a:t>
            </a:r>
          </a:p>
        </p:txBody>
      </p:sp>
      <p:sp>
        <p:nvSpPr>
          <p:cNvPr id="73734" name="TextBox 25"/>
          <p:cNvSpPr txBox="1">
            <a:spLocks noChangeArrowheads="1"/>
          </p:cNvSpPr>
          <p:nvPr/>
        </p:nvSpPr>
        <p:spPr bwMode="auto">
          <a:xfrm>
            <a:off x="4964113" y="5118100"/>
            <a:ext cx="1074737" cy="554038"/>
          </a:xfrm>
          <a:prstGeom prst="rect">
            <a:avLst/>
          </a:prstGeom>
          <a:noFill/>
          <a:ln w="9525">
            <a:noFill/>
            <a:miter lim="800000"/>
            <a:headEnd/>
            <a:tailEnd/>
          </a:ln>
        </p:spPr>
        <p:txBody>
          <a:bodyPr lIns="0" tIns="0" rIns="0" bIns="0">
            <a:spAutoFit/>
          </a:bodyPr>
          <a:lstStyle/>
          <a:p>
            <a:r>
              <a:rPr lang="en-US" sz="1200">
                <a:solidFill>
                  <a:schemeClr val="bg2"/>
                </a:solidFill>
              </a:rPr>
              <a:t>Crispness of vision outdoors when sunny</a:t>
            </a:r>
          </a:p>
        </p:txBody>
      </p:sp>
      <p:pic>
        <p:nvPicPr>
          <p:cNvPr id="73735" name="Picture 16"/>
          <p:cNvPicPr>
            <a:picLocks noChangeArrowheads="1"/>
          </p:cNvPicPr>
          <p:nvPr/>
        </p:nvPicPr>
        <p:blipFill>
          <a:blip r:embed="rId5"/>
          <a:srcRect/>
          <a:stretch>
            <a:fillRect/>
          </a:stretch>
        </p:blipFill>
        <p:spPr bwMode="auto">
          <a:xfrm>
            <a:off x="-463550" y="1511300"/>
            <a:ext cx="3213100" cy="3213100"/>
          </a:xfrm>
          <a:prstGeom prst="rect">
            <a:avLst/>
          </a:prstGeom>
          <a:noFill/>
          <a:ln w="9525">
            <a:noFill/>
            <a:miter lim="800000"/>
            <a:headEnd/>
            <a:tailEnd/>
          </a:ln>
        </p:spPr>
      </p:pic>
      <p:grpSp>
        <p:nvGrpSpPr>
          <p:cNvPr id="73736" name="Group 28"/>
          <p:cNvGrpSpPr>
            <a:grpSpLocks/>
          </p:cNvGrpSpPr>
          <p:nvPr/>
        </p:nvGrpSpPr>
        <p:grpSpPr bwMode="auto">
          <a:xfrm>
            <a:off x="277813" y="5113338"/>
            <a:ext cx="1736725" cy="334962"/>
            <a:chOff x="7926371" y="1896803"/>
            <a:chExt cx="1736424" cy="335156"/>
          </a:xfrm>
        </p:grpSpPr>
        <p:sp>
          <p:nvSpPr>
            <p:cNvPr id="73741" name="TextBox 10"/>
            <p:cNvSpPr txBox="1">
              <a:spLocks noChangeArrowheads="1"/>
            </p:cNvSpPr>
            <p:nvPr/>
          </p:nvSpPr>
          <p:spPr bwMode="auto">
            <a:xfrm>
              <a:off x="8058766" y="1896803"/>
              <a:ext cx="1604029" cy="335156"/>
            </a:xfrm>
            <a:prstGeom prst="rect">
              <a:avLst/>
            </a:prstGeom>
            <a:noFill/>
            <a:ln w="9525">
              <a:noFill/>
              <a:miter lim="800000"/>
              <a:headEnd/>
              <a:tailEnd/>
            </a:ln>
          </p:spPr>
          <p:txBody>
            <a:bodyPr wrap="none">
              <a:spAutoFit/>
            </a:bodyPr>
            <a:lstStyle/>
            <a:p>
              <a:pPr>
                <a:lnSpc>
                  <a:spcPct val="150000"/>
                </a:lnSpc>
              </a:pPr>
              <a:r>
                <a:rPr lang="en-US" sz="1200"/>
                <a:t>Transitions VI lenses</a:t>
              </a:r>
            </a:p>
          </p:txBody>
        </p:sp>
        <p:sp>
          <p:nvSpPr>
            <p:cNvPr id="12" name="Rectangle 11"/>
            <p:cNvSpPr/>
            <p:nvPr/>
          </p:nvSpPr>
          <p:spPr>
            <a:xfrm>
              <a:off x="7926371" y="2023877"/>
              <a:ext cx="136501" cy="136604"/>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73737" name="Group 29"/>
          <p:cNvGrpSpPr>
            <a:grpSpLocks/>
          </p:cNvGrpSpPr>
          <p:nvPr/>
        </p:nvGrpSpPr>
        <p:grpSpPr bwMode="auto">
          <a:xfrm>
            <a:off x="277813" y="5397500"/>
            <a:ext cx="2149475" cy="369888"/>
            <a:chOff x="7926371" y="2181472"/>
            <a:chExt cx="2149807" cy="369332"/>
          </a:xfrm>
        </p:grpSpPr>
        <p:sp>
          <p:nvSpPr>
            <p:cNvPr id="14" name="Rectangle 13"/>
            <p:cNvSpPr/>
            <p:nvPr/>
          </p:nvSpPr>
          <p:spPr>
            <a:xfrm>
              <a:off x="7926371" y="2308281"/>
              <a:ext cx="136546" cy="13790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3740" name="TextBox 15"/>
            <p:cNvSpPr txBox="1">
              <a:spLocks noChangeArrowheads="1"/>
            </p:cNvSpPr>
            <p:nvPr/>
          </p:nvSpPr>
          <p:spPr bwMode="auto">
            <a:xfrm>
              <a:off x="8058766" y="2181472"/>
              <a:ext cx="2017412" cy="369332"/>
            </a:xfrm>
            <a:prstGeom prst="rect">
              <a:avLst/>
            </a:prstGeom>
            <a:noFill/>
            <a:ln w="9525">
              <a:noFill/>
              <a:miter lim="800000"/>
              <a:headEnd/>
              <a:tailEnd/>
            </a:ln>
          </p:spPr>
          <p:txBody>
            <a:bodyPr wrap="none">
              <a:spAutoFit/>
            </a:bodyPr>
            <a:lstStyle/>
            <a:p>
              <a:pPr>
                <a:lnSpc>
                  <a:spcPct val="150000"/>
                </a:lnSpc>
              </a:pPr>
              <a:r>
                <a:rPr lang="en-US" sz="1200"/>
                <a:t>Transitions Vantage lenses</a:t>
              </a:r>
            </a:p>
          </p:txBody>
        </p:sp>
      </p:grpSp>
      <p:sp>
        <p:nvSpPr>
          <p:cNvPr id="73738" name="TextBox 5"/>
          <p:cNvSpPr txBox="1">
            <a:spLocks noChangeArrowheads="1"/>
          </p:cNvSpPr>
          <p:nvPr/>
        </p:nvSpPr>
        <p:spPr bwMode="auto">
          <a:xfrm>
            <a:off x="168275" y="6051550"/>
            <a:ext cx="3236913" cy="215900"/>
          </a:xfrm>
          <a:prstGeom prst="rect">
            <a:avLst/>
          </a:prstGeom>
          <a:noFill/>
          <a:ln w="9525">
            <a:noFill/>
            <a:miter lim="800000"/>
            <a:headEnd/>
            <a:tailEnd/>
          </a:ln>
        </p:spPr>
        <p:txBody>
          <a:bodyPr wrap="none" lIns="91435" tIns="45718" rIns="91435" bIns="45718">
            <a:spAutoFit/>
          </a:bodyPr>
          <a:lstStyle/>
          <a:p>
            <a:pPr defTabSz="912813"/>
            <a:r>
              <a:rPr lang="en-US" sz="800" i="1">
                <a:solidFill>
                  <a:schemeClr val="bg2"/>
                </a:solidFill>
              </a:rPr>
              <a:t>Source Transitions Optical: Wearer Test – June 2011 – Preference</a:t>
            </a:r>
          </a:p>
        </p:txBody>
      </p:sp>
    </p:spTree>
  </p:cSld>
  <p:clrMapOvr>
    <a:masterClrMapping/>
  </p:clrMapOvr>
  <p:transition spd="slow">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9"/>
          <p:cNvSpPr>
            <a:spLocks noGrp="1" noChangeArrowheads="1"/>
          </p:cNvSpPr>
          <p:nvPr>
            <p:ph type="title"/>
          </p:nvPr>
        </p:nvSpPr>
        <p:spPr/>
        <p:txBody>
          <a:bodyPr/>
          <a:lstStyle/>
          <a:p>
            <a:pPr eaLnBrk="1" hangingPunct="1"/>
            <a:r>
              <a:rPr lang="en-US" smtClean="0"/>
              <a:t>Superior benefits outdoors </a:t>
            </a:r>
          </a:p>
        </p:txBody>
      </p:sp>
      <p:sp>
        <p:nvSpPr>
          <p:cNvPr id="75778" name="Content Placeholder 15"/>
          <p:cNvSpPr>
            <a:spLocks noGrp="1"/>
          </p:cNvSpPr>
          <p:nvPr>
            <p:ph idx="1"/>
          </p:nvPr>
        </p:nvSpPr>
        <p:spPr/>
        <p:txBody>
          <a:bodyPr/>
          <a:lstStyle/>
          <a:p>
            <a:pPr eaLnBrk="1" hangingPunct="1">
              <a:spcBef>
                <a:spcPct val="50000"/>
              </a:spcBef>
            </a:pPr>
            <a:r>
              <a:rPr lang="en-US" sz="2000" i="1" smtClean="0">
                <a:solidFill>
                  <a:schemeClr val="accent2"/>
                </a:solidFill>
              </a:rPr>
              <a:t>Among all wearers</a:t>
            </a:r>
          </a:p>
          <a:p>
            <a:pPr eaLnBrk="1" hangingPunct="1">
              <a:spcBef>
                <a:spcPct val="50000"/>
              </a:spcBef>
            </a:pPr>
            <a:r>
              <a:rPr lang="en-US" sz="2000" smtClean="0"/>
              <a:t>Satisfaction with Outdoor Vision = 77%</a:t>
            </a:r>
          </a:p>
          <a:p>
            <a:pPr eaLnBrk="1" hangingPunct="1">
              <a:spcBef>
                <a:spcPct val="50000"/>
              </a:spcBef>
            </a:pPr>
            <a:r>
              <a:rPr lang="en-US" sz="2000" smtClean="0"/>
              <a:t>Satisfaction when Sunny = 73%</a:t>
            </a:r>
          </a:p>
          <a:p>
            <a:pPr eaLnBrk="1" hangingPunct="1">
              <a:spcBef>
                <a:spcPct val="50000"/>
              </a:spcBef>
            </a:pPr>
            <a:endParaRPr lang="en-US" smtClean="0"/>
          </a:p>
        </p:txBody>
      </p:sp>
      <p:sp>
        <p:nvSpPr>
          <p:cNvPr id="75779" name="Slide Number Placeholder 3"/>
          <p:cNvSpPr>
            <a:spLocks noGrp="1"/>
          </p:cNvSpPr>
          <p:nvPr>
            <p:ph type="sldNum" sz="quarter" idx="1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EAE226C-78FC-4CA7-8A35-B17394461964}" type="slidenum">
              <a:rPr lang="en-US">
                <a:sym typeface="Arial" charset="0"/>
              </a:rPr>
              <a:pPr fontAlgn="base">
                <a:spcBef>
                  <a:spcPct val="0"/>
                </a:spcBef>
                <a:spcAft>
                  <a:spcPct val="0"/>
                </a:spcAft>
                <a:defRPr/>
              </a:pPr>
              <a:t>25</a:t>
            </a:fld>
            <a:endParaRPr lang="en-US">
              <a:sym typeface="Arial" charset="0"/>
            </a:endParaRPr>
          </a:p>
        </p:txBody>
      </p:sp>
      <p:grpSp>
        <p:nvGrpSpPr>
          <p:cNvPr id="75780" name="Group 46"/>
          <p:cNvGrpSpPr>
            <a:grpSpLocks/>
          </p:cNvGrpSpPr>
          <p:nvPr/>
        </p:nvGrpSpPr>
        <p:grpSpPr bwMode="auto">
          <a:xfrm>
            <a:off x="2490788" y="3897313"/>
            <a:ext cx="6516687" cy="1289050"/>
            <a:chOff x="-243107" y="1233723"/>
            <a:chExt cx="8893619" cy="1757199"/>
          </a:xfrm>
        </p:grpSpPr>
        <p:pic>
          <p:nvPicPr>
            <p:cNvPr id="48" name="Picture 2" descr="http://3.bp.blogspot.com/_uCTuJfcTKC4/TIujkqSLFDI/AAAAAAAAAAc/JZ7z2LQ-JMY/s200/stick_figure.gif"/>
            <p:cNvPicPr>
              <a:picLocks noChangeAspect="1" noChangeArrowheads="1"/>
            </p:cNvPicPr>
            <p:nvPr/>
          </p:nvPicPr>
          <p:blipFill>
            <a:blip r:embed="rId3" cstate="screen">
              <a:clrChange>
                <a:clrFrom>
                  <a:srgbClr val="FFFFFF"/>
                </a:clrFrom>
                <a:clrTo>
                  <a:srgbClr val="FFFFFF">
                    <a:alpha val="0"/>
                  </a:srgbClr>
                </a:clrTo>
              </a:clrChange>
              <a:duotone>
                <a:schemeClr val="accent2">
                  <a:shade val="45000"/>
                  <a:satMod val="135000"/>
                </a:schemeClr>
                <a:prstClr val="white"/>
              </a:duotone>
              <a:lum bright="20000" contrast="20000"/>
            </a:blip>
            <a:srcRect/>
            <a:stretch>
              <a:fillRect/>
            </a:stretch>
          </p:blipFill>
          <p:spPr bwMode="auto">
            <a:xfrm>
              <a:off x="-243107" y="1233723"/>
              <a:ext cx="1741188" cy="1749938"/>
            </a:xfrm>
            <a:prstGeom prst="rect">
              <a:avLst/>
            </a:prstGeom>
            <a:noFill/>
          </p:spPr>
        </p:pic>
        <p:pic>
          <p:nvPicPr>
            <p:cNvPr id="49" name="Picture 2" descr="http://3.bp.blogspot.com/_uCTuJfcTKC4/TIujkqSLFDI/AAAAAAAAAAc/JZ7z2LQ-JMY/s200/stick_figure.gif"/>
            <p:cNvPicPr>
              <a:picLocks noChangeAspect="1" noChangeArrowheads="1"/>
            </p:cNvPicPr>
            <p:nvPr/>
          </p:nvPicPr>
          <p:blipFill>
            <a:blip r:embed="rId3" cstate="screen">
              <a:clrChange>
                <a:clrFrom>
                  <a:srgbClr val="FFFFFF"/>
                </a:clrFrom>
                <a:clrTo>
                  <a:srgbClr val="FFFFFF">
                    <a:alpha val="0"/>
                  </a:srgbClr>
                </a:clrTo>
              </a:clrChange>
              <a:duotone>
                <a:schemeClr val="accent2">
                  <a:shade val="45000"/>
                  <a:satMod val="135000"/>
                </a:schemeClr>
                <a:prstClr val="white"/>
              </a:duotone>
              <a:lum bright="20000" contrast="20000"/>
            </a:blip>
            <a:srcRect/>
            <a:stretch>
              <a:fillRect/>
            </a:stretch>
          </p:blipFill>
          <p:spPr bwMode="auto">
            <a:xfrm>
              <a:off x="518892" y="1240981"/>
              <a:ext cx="1741188" cy="1749938"/>
            </a:xfrm>
            <a:prstGeom prst="rect">
              <a:avLst/>
            </a:prstGeom>
            <a:noFill/>
          </p:spPr>
        </p:pic>
        <p:pic>
          <p:nvPicPr>
            <p:cNvPr id="75786" name="Picture 2" descr="http://3.bp.blogspot.com/_uCTuJfcTKC4/TIujkqSLFDI/AAAAAAAAAAc/JZ7z2LQ-JMY/s200/stick_figure.gif"/>
            <p:cNvPicPr>
              <a:picLocks noChangeAspect="1" noChangeArrowheads="1"/>
            </p:cNvPicPr>
            <p:nvPr/>
          </p:nvPicPr>
          <p:blipFill>
            <a:blip r:embed="rId4"/>
            <a:srcRect/>
            <a:stretch>
              <a:fillRect/>
            </a:stretch>
          </p:blipFill>
          <p:spPr bwMode="auto">
            <a:xfrm>
              <a:off x="1299325" y="1221695"/>
              <a:ext cx="1763740" cy="1772060"/>
            </a:xfrm>
            <a:prstGeom prst="rect">
              <a:avLst/>
            </a:prstGeom>
            <a:noFill/>
            <a:ln w="9525">
              <a:noFill/>
              <a:miter lim="800000"/>
              <a:headEnd/>
              <a:tailEnd/>
            </a:ln>
          </p:spPr>
        </p:pic>
        <p:pic>
          <p:nvPicPr>
            <p:cNvPr id="51" name="Picture 2" descr="http://3.bp.blogspot.com/_uCTuJfcTKC4/TIujkqSLFDI/AAAAAAAAAAc/JZ7z2LQ-JMY/s200/stick_figure.gif"/>
            <p:cNvPicPr>
              <a:picLocks noChangeAspect="1" noChangeArrowheads="1"/>
            </p:cNvPicPr>
            <p:nvPr/>
          </p:nvPicPr>
          <p:blipFill>
            <a:blip r:embed="rId3" cstate="screen">
              <a:clrChange>
                <a:clrFrom>
                  <a:srgbClr val="FFFFFF"/>
                </a:clrFrom>
                <a:clrTo>
                  <a:srgbClr val="FFFFFF">
                    <a:alpha val="0"/>
                  </a:srgbClr>
                </a:clrTo>
              </a:clrChange>
              <a:duotone>
                <a:schemeClr val="accent2">
                  <a:shade val="45000"/>
                  <a:satMod val="135000"/>
                </a:schemeClr>
                <a:prstClr val="white"/>
              </a:duotone>
              <a:lum bright="20000" contrast="20000"/>
            </a:blip>
            <a:srcRect/>
            <a:stretch>
              <a:fillRect/>
            </a:stretch>
          </p:blipFill>
          <p:spPr bwMode="auto">
            <a:xfrm>
              <a:off x="2122691" y="1233730"/>
              <a:ext cx="1741188" cy="1749938"/>
            </a:xfrm>
            <a:prstGeom prst="rect">
              <a:avLst/>
            </a:prstGeom>
            <a:noFill/>
          </p:spPr>
        </p:pic>
        <p:pic>
          <p:nvPicPr>
            <p:cNvPr id="52" name="Picture 2" descr="http://3.bp.blogspot.com/_uCTuJfcTKC4/TIujkqSLFDI/AAAAAAAAAAc/JZ7z2LQ-JMY/s200/stick_figure.gif"/>
            <p:cNvPicPr>
              <a:picLocks noChangeAspect="1" noChangeArrowheads="1"/>
            </p:cNvPicPr>
            <p:nvPr/>
          </p:nvPicPr>
          <p:blipFill>
            <a:blip r:embed="rId3" cstate="screen">
              <a:clrChange>
                <a:clrFrom>
                  <a:srgbClr val="FFFFFF"/>
                </a:clrFrom>
                <a:clrTo>
                  <a:srgbClr val="FFFFFF">
                    <a:alpha val="0"/>
                  </a:srgbClr>
                </a:clrTo>
              </a:clrChange>
              <a:duotone>
                <a:schemeClr val="accent2">
                  <a:shade val="45000"/>
                  <a:satMod val="135000"/>
                </a:schemeClr>
                <a:prstClr val="white"/>
              </a:duotone>
              <a:lum bright="20000" contrast="20000"/>
            </a:blip>
            <a:srcRect/>
            <a:stretch>
              <a:fillRect/>
            </a:stretch>
          </p:blipFill>
          <p:spPr bwMode="auto">
            <a:xfrm>
              <a:off x="5294084" y="1240984"/>
              <a:ext cx="1741188" cy="1749938"/>
            </a:xfrm>
            <a:prstGeom prst="rect">
              <a:avLst/>
            </a:prstGeom>
            <a:noFill/>
          </p:spPr>
        </p:pic>
        <p:pic>
          <p:nvPicPr>
            <p:cNvPr id="75789" name="Picture 2" descr="http://3.bp.blogspot.com/_uCTuJfcTKC4/TIujkqSLFDI/AAAAAAAAAAc/JZ7z2LQ-JMY/s200/stick_figure.gif"/>
            <p:cNvPicPr>
              <a:picLocks noChangeAspect="1" noChangeArrowheads="1"/>
            </p:cNvPicPr>
            <p:nvPr/>
          </p:nvPicPr>
          <p:blipFill>
            <a:blip r:embed="rId5"/>
            <a:srcRect/>
            <a:stretch>
              <a:fillRect/>
            </a:stretch>
          </p:blipFill>
          <p:spPr bwMode="auto">
            <a:xfrm>
              <a:off x="4494024" y="1221695"/>
              <a:ext cx="1264568" cy="1772060"/>
            </a:xfrm>
            <a:prstGeom prst="rect">
              <a:avLst/>
            </a:prstGeom>
            <a:noFill/>
            <a:ln w="9525">
              <a:noFill/>
              <a:miter lim="800000"/>
              <a:headEnd/>
              <a:tailEnd/>
            </a:ln>
          </p:spPr>
        </p:pic>
        <p:pic>
          <p:nvPicPr>
            <p:cNvPr id="54" name="Picture 2" descr="http://3.bp.blogspot.com/_uCTuJfcTKC4/TIujkqSLFDI/AAAAAAAAAAc/JZ7z2LQ-JMY/s200/stick_figure.gif"/>
            <p:cNvPicPr>
              <a:picLocks noChangeAspect="1" noChangeArrowheads="1"/>
            </p:cNvPicPr>
            <p:nvPr/>
          </p:nvPicPr>
          <p:blipFill>
            <a:blip r:embed="rId3" cstate="screen">
              <a:clrChange>
                <a:clrFrom>
                  <a:srgbClr val="FFFFFF"/>
                </a:clrFrom>
                <a:clrTo>
                  <a:srgbClr val="FFFFFF">
                    <a:alpha val="0"/>
                  </a:srgbClr>
                </a:clrTo>
              </a:clrChange>
              <a:duotone>
                <a:schemeClr val="accent2">
                  <a:shade val="45000"/>
                  <a:satMod val="135000"/>
                </a:schemeClr>
                <a:prstClr val="white"/>
              </a:duotone>
              <a:lum bright="20000" contrast="20000"/>
            </a:blip>
            <a:srcRect/>
            <a:stretch>
              <a:fillRect/>
            </a:stretch>
          </p:blipFill>
          <p:spPr bwMode="auto">
            <a:xfrm>
              <a:off x="2971798" y="1240983"/>
              <a:ext cx="1741188" cy="1749938"/>
            </a:xfrm>
            <a:prstGeom prst="rect">
              <a:avLst/>
            </a:prstGeom>
            <a:noFill/>
          </p:spPr>
        </p:pic>
        <p:pic>
          <p:nvPicPr>
            <p:cNvPr id="75791" name="Picture 2" descr="http://3.bp.blogspot.com/_uCTuJfcTKC4/TIujkqSLFDI/AAAAAAAAAAc/JZ7z2LQ-JMY/s200/stick_figure.gif"/>
            <p:cNvPicPr>
              <a:picLocks noChangeAspect="1" noChangeArrowheads="1"/>
            </p:cNvPicPr>
            <p:nvPr/>
          </p:nvPicPr>
          <p:blipFill>
            <a:blip r:embed="rId6"/>
            <a:srcRect/>
            <a:stretch>
              <a:fillRect/>
            </a:stretch>
          </p:blipFill>
          <p:spPr bwMode="auto">
            <a:xfrm>
              <a:off x="3687030" y="1230015"/>
              <a:ext cx="1331125" cy="1772060"/>
            </a:xfrm>
            <a:prstGeom prst="rect">
              <a:avLst/>
            </a:prstGeom>
            <a:noFill/>
            <a:ln w="9525">
              <a:noFill/>
              <a:miter lim="800000"/>
              <a:headEnd/>
              <a:tailEnd/>
            </a:ln>
          </p:spPr>
        </p:pic>
        <p:pic>
          <p:nvPicPr>
            <p:cNvPr id="75792" name="Picture 2" descr="http://3.bp.blogspot.com/_uCTuJfcTKC4/TIujkqSLFDI/AAAAAAAAAAc/JZ7z2LQ-JMY/s200/stick_figure.gif"/>
            <p:cNvPicPr>
              <a:picLocks noChangeAspect="1" noChangeArrowheads="1"/>
            </p:cNvPicPr>
            <p:nvPr/>
          </p:nvPicPr>
          <p:blipFill>
            <a:blip r:embed="rId7"/>
            <a:srcRect/>
            <a:stretch>
              <a:fillRect/>
            </a:stretch>
          </p:blipFill>
          <p:spPr bwMode="auto">
            <a:xfrm>
              <a:off x="6898368" y="1221695"/>
              <a:ext cx="1763740" cy="1772060"/>
            </a:xfrm>
            <a:prstGeom prst="rect">
              <a:avLst/>
            </a:prstGeom>
            <a:noFill/>
            <a:ln w="9525">
              <a:noFill/>
              <a:miter lim="800000"/>
              <a:headEnd/>
              <a:tailEnd/>
            </a:ln>
          </p:spPr>
        </p:pic>
        <p:pic>
          <p:nvPicPr>
            <p:cNvPr id="75793" name="Picture 2" descr="http://3.bp.blogspot.com/_uCTuJfcTKC4/TIujkqSLFDI/AAAAAAAAAAc/JZ7z2LQ-JMY/s200/stick_figure.gif"/>
            <p:cNvPicPr>
              <a:picLocks noChangeAspect="1" noChangeArrowheads="1"/>
            </p:cNvPicPr>
            <p:nvPr/>
          </p:nvPicPr>
          <p:blipFill>
            <a:blip r:embed="rId8"/>
            <a:srcRect/>
            <a:stretch>
              <a:fillRect/>
            </a:stretch>
          </p:blipFill>
          <p:spPr bwMode="auto">
            <a:xfrm>
              <a:off x="6108013" y="1230015"/>
              <a:ext cx="1264568" cy="1772060"/>
            </a:xfrm>
            <a:prstGeom prst="rect">
              <a:avLst/>
            </a:prstGeom>
            <a:noFill/>
            <a:ln w="9525">
              <a:noFill/>
              <a:miter lim="800000"/>
              <a:headEnd/>
              <a:tailEnd/>
            </a:ln>
          </p:spPr>
        </p:pic>
      </p:grpSp>
      <p:sp>
        <p:nvSpPr>
          <p:cNvPr id="75781" name="TextBox 57"/>
          <p:cNvSpPr txBox="1">
            <a:spLocks noChangeArrowheads="1"/>
          </p:cNvSpPr>
          <p:nvPr/>
        </p:nvSpPr>
        <p:spPr bwMode="auto">
          <a:xfrm>
            <a:off x="849313" y="4516438"/>
            <a:ext cx="8258175" cy="923925"/>
          </a:xfrm>
          <a:prstGeom prst="rect">
            <a:avLst/>
          </a:prstGeom>
          <a:solidFill>
            <a:schemeClr val="bg1"/>
          </a:solidFill>
          <a:ln w="9525">
            <a:noFill/>
            <a:miter lim="800000"/>
            <a:headEnd/>
            <a:tailEnd/>
          </a:ln>
        </p:spPr>
        <p:txBody>
          <a:bodyPr>
            <a:spAutoFit/>
          </a:bodyPr>
          <a:lstStyle/>
          <a:p>
            <a:r>
              <a:rPr lang="en-US">
                <a:solidFill>
                  <a:schemeClr val="accent2"/>
                </a:solidFill>
              </a:rPr>
              <a:t>8 out of 10 patients </a:t>
            </a:r>
            <a:r>
              <a:rPr lang="en-US"/>
              <a:t>were satisfied with the outdoor experience as well as the indoor clarity of Transitions Vantage lenses</a:t>
            </a:r>
          </a:p>
          <a:p>
            <a:endParaRPr lang="en-US"/>
          </a:p>
        </p:txBody>
      </p:sp>
      <p:sp>
        <p:nvSpPr>
          <p:cNvPr id="75782" name="TextBox 5"/>
          <p:cNvSpPr txBox="1">
            <a:spLocks noChangeArrowheads="1"/>
          </p:cNvSpPr>
          <p:nvPr/>
        </p:nvSpPr>
        <p:spPr bwMode="auto">
          <a:xfrm>
            <a:off x="4832350" y="5997575"/>
            <a:ext cx="4279900" cy="219075"/>
          </a:xfrm>
          <a:prstGeom prst="rect">
            <a:avLst/>
          </a:prstGeom>
          <a:noFill/>
          <a:ln w="9525">
            <a:noFill/>
            <a:miter lim="800000"/>
            <a:headEnd/>
            <a:tailEnd/>
          </a:ln>
        </p:spPr>
        <p:txBody>
          <a:bodyPr wrap="none" lIns="91435" tIns="45718" rIns="91435" bIns="45718">
            <a:spAutoFit/>
          </a:bodyPr>
          <a:lstStyle/>
          <a:p>
            <a:pPr defTabSz="912813"/>
            <a:r>
              <a:rPr lang="en-US" sz="800" i="1">
                <a:solidFill>
                  <a:schemeClr val="bg2"/>
                </a:solidFill>
              </a:rPr>
              <a:t>Source Transitions Optical: Wearer Test – June 2011 – Top 2 Boxes (Most Significant)</a:t>
            </a:r>
          </a:p>
        </p:txBody>
      </p:sp>
      <p:pic>
        <p:nvPicPr>
          <p:cNvPr id="75783" name="Content Placeholder 4"/>
          <p:cNvPicPr>
            <a:picLocks noGrp="1" noChangeAspect="1" noChangeArrowheads="1"/>
          </p:cNvPicPr>
          <p:nvPr>
            <p:ph sz="quarter" idx="13"/>
          </p:nvPr>
        </p:nvPicPr>
        <p:blipFill>
          <a:blip r:embed="rId9"/>
          <a:srcRect/>
          <a:stretch>
            <a:fillRect/>
          </a:stretch>
        </p:blipFill>
        <p:spPr>
          <a:xfrm>
            <a:off x="5102225" y="-500063"/>
            <a:ext cx="4170363" cy="4170363"/>
          </a:xfrm>
        </p:spPr>
      </p:pic>
    </p:spTree>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7825" name="Chart 14"/>
          <p:cNvGraphicFramePr>
            <a:graphicFrameLocks/>
          </p:cNvGraphicFramePr>
          <p:nvPr/>
        </p:nvGraphicFramePr>
        <p:xfrm>
          <a:off x="2520950" y="1466850"/>
          <a:ext cx="6673850" cy="4071938"/>
        </p:xfrm>
        <a:graphic>
          <a:graphicData uri="http://schemas.openxmlformats.org/presentationml/2006/ole">
            <p:oleObj spid="_x0000_s77825" r:id="rId4" imgW="6675699" imgH="4066384" progId="Excel.Chart.8">
              <p:embed/>
            </p:oleObj>
          </a:graphicData>
        </a:graphic>
      </p:graphicFrame>
      <p:sp>
        <p:nvSpPr>
          <p:cNvPr id="77826" name="Title 1"/>
          <p:cNvSpPr>
            <a:spLocks noGrp="1"/>
          </p:cNvSpPr>
          <p:nvPr>
            <p:ph type="title"/>
          </p:nvPr>
        </p:nvSpPr>
        <p:spPr/>
        <p:txBody>
          <a:bodyPr anchor="t"/>
          <a:lstStyle/>
          <a:p>
            <a:pPr eaLnBrk="1" hangingPunct="1"/>
            <a:r>
              <a:rPr lang="en-US" smtClean="0"/>
              <a:t>Providing a unique, new combination of benefits </a:t>
            </a:r>
          </a:p>
        </p:txBody>
      </p:sp>
      <p:sp>
        <p:nvSpPr>
          <p:cNvPr id="77827" name="Slide Number Placeholder 3"/>
          <p:cNvSpPr>
            <a:spLocks noGrp="1"/>
          </p:cNvSpPr>
          <p:nvPr>
            <p:ph type="sldNum" sz="quarter" idx="1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3A0A9A7-A328-462F-93D2-ED4B18F4B50F}" type="slidenum">
              <a:rPr lang="en-US"/>
              <a:pPr fontAlgn="base">
                <a:spcBef>
                  <a:spcPct val="0"/>
                </a:spcBef>
                <a:spcAft>
                  <a:spcPct val="0"/>
                </a:spcAft>
                <a:defRPr/>
              </a:pPr>
              <a:t>26</a:t>
            </a:fld>
            <a:endParaRPr lang="en-US"/>
          </a:p>
        </p:txBody>
      </p:sp>
      <p:sp>
        <p:nvSpPr>
          <p:cNvPr id="77828" name="Content Placeholder 18"/>
          <p:cNvSpPr>
            <a:spLocks noGrp="1"/>
          </p:cNvSpPr>
          <p:nvPr>
            <p:ph sz="quarter" idx="13"/>
          </p:nvPr>
        </p:nvSpPr>
        <p:spPr>
          <a:xfrm>
            <a:off x="342900" y="690563"/>
            <a:ext cx="8459788" cy="549275"/>
          </a:xfrm>
        </p:spPr>
        <p:txBody>
          <a:bodyPr/>
          <a:lstStyle/>
          <a:p>
            <a:pPr eaLnBrk="1" hangingPunct="1"/>
            <a:r>
              <a:rPr lang="en-US" smtClean="0"/>
              <a:t>Agreement after wearing Transitions Vantage lenses</a:t>
            </a:r>
          </a:p>
        </p:txBody>
      </p:sp>
      <p:sp>
        <p:nvSpPr>
          <p:cNvPr id="77829" name="TextBox 20"/>
          <p:cNvSpPr txBox="1">
            <a:spLocks noChangeArrowheads="1"/>
          </p:cNvSpPr>
          <p:nvPr/>
        </p:nvSpPr>
        <p:spPr bwMode="auto">
          <a:xfrm>
            <a:off x="3362325" y="4979988"/>
            <a:ext cx="1220788" cy="554037"/>
          </a:xfrm>
          <a:prstGeom prst="rect">
            <a:avLst/>
          </a:prstGeom>
          <a:noFill/>
          <a:ln w="9525">
            <a:noFill/>
            <a:miter lim="800000"/>
            <a:headEnd/>
            <a:tailEnd/>
          </a:ln>
        </p:spPr>
        <p:txBody>
          <a:bodyPr lIns="0" tIns="0" rIns="0" bIns="0">
            <a:spAutoFit/>
          </a:bodyPr>
          <a:lstStyle/>
          <a:p>
            <a:r>
              <a:rPr lang="en-US" sz="1200">
                <a:solidFill>
                  <a:schemeClr val="bg2"/>
                </a:solidFill>
              </a:rPr>
              <a:t>Different from lenses you wore in the past</a:t>
            </a:r>
          </a:p>
        </p:txBody>
      </p:sp>
      <p:sp>
        <p:nvSpPr>
          <p:cNvPr id="77830" name="TextBox 23"/>
          <p:cNvSpPr txBox="1">
            <a:spLocks noChangeArrowheads="1"/>
          </p:cNvSpPr>
          <p:nvPr/>
        </p:nvSpPr>
        <p:spPr bwMode="auto">
          <a:xfrm>
            <a:off x="6115050" y="5140325"/>
            <a:ext cx="1062038" cy="738188"/>
          </a:xfrm>
          <a:prstGeom prst="rect">
            <a:avLst/>
          </a:prstGeom>
          <a:noFill/>
          <a:ln w="9525">
            <a:noFill/>
            <a:miter lim="800000"/>
            <a:headEnd/>
            <a:tailEnd/>
          </a:ln>
        </p:spPr>
        <p:txBody>
          <a:bodyPr lIns="0" tIns="0" rIns="0" bIns="0">
            <a:spAutoFit/>
          </a:bodyPr>
          <a:lstStyle/>
          <a:p>
            <a:pPr fontAlgn="b"/>
            <a:r>
              <a:rPr lang="en-US" sz="1200">
                <a:solidFill>
                  <a:schemeClr val="bg2"/>
                </a:solidFill>
              </a:rPr>
              <a:t>Provides crisp vision in sunny conditions outdoors</a:t>
            </a:r>
          </a:p>
        </p:txBody>
      </p:sp>
      <p:sp>
        <p:nvSpPr>
          <p:cNvPr id="77831" name="TextBox 25"/>
          <p:cNvSpPr txBox="1">
            <a:spLocks noChangeArrowheads="1"/>
          </p:cNvSpPr>
          <p:nvPr/>
        </p:nvSpPr>
        <p:spPr bwMode="auto">
          <a:xfrm>
            <a:off x="4805363" y="5065713"/>
            <a:ext cx="1190625" cy="738187"/>
          </a:xfrm>
          <a:prstGeom prst="rect">
            <a:avLst/>
          </a:prstGeom>
          <a:noFill/>
          <a:ln w="9525">
            <a:noFill/>
            <a:miter lim="800000"/>
            <a:headEnd/>
            <a:tailEnd/>
          </a:ln>
        </p:spPr>
        <p:txBody>
          <a:bodyPr lIns="0" tIns="0" rIns="0" bIns="0">
            <a:spAutoFit/>
          </a:bodyPr>
          <a:lstStyle/>
          <a:p>
            <a:r>
              <a:rPr lang="en-US" sz="1200">
                <a:solidFill>
                  <a:schemeClr val="bg2"/>
                </a:solidFill>
              </a:rPr>
              <a:t>Provides sharp image definition outdoors in sunny weather</a:t>
            </a:r>
          </a:p>
        </p:txBody>
      </p:sp>
      <p:pic>
        <p:nvPicPr>
          <p:cNvPr id="77832" name="Picture 16" descr="Stock Photography: Woman with Arms Raised"/>
          <p:cNvPicPr>
            <a:picLocks noChangeArrowheads="1"/>
          </p:cNvPicPr>
          <p:nvPr/>
        </p:nvPicPr>
        <p:blipFill>
          <a:blip r:embed="rId5"/>
          <a:srcRect/>
          <a:stretch>
            <a:fillRect/>
          </a:stretch>
        </p:blipFill>
        <p:spPr bwMode="auto">
          <a:xfrm>
            <a:off x="-463550" y="1511300"/>
            <a:ext cx="3213100" cy="3213100"/>
          </a:xfrm>
          <a:prstGeom prst="rect">
            <a:avLst/>
          </a:prstGeom>
          <a:noFill/>
          <a:ln w="9525">
            <a:noFill/>
            <a:miter lim="800000"/>
            <a:headEnd/>
            <a:tailEnd/>
          </a:ln>
        </p:spPr>
      </p:pic>
      <p:sp>
        <p:nvSpPr>
          <p:cNvPr id="77833" name="TextBox 26"/>
          <p:cNvSpPr txBox="1">
            <a:spLocks noChangeArrowheads="1"/>
          </p:cNvSpPr>
          <p:nvPr/>
        </p:nvSpPr>
        <p:spPr bwMode="auto">
          <a:xfrm>
            <a:off x="7412038" y="5203825"/>
            <a:ext cx="1200150" cy="554038"/>
          </a:xfrm>
          <a:prstGeom prst="rect">
            <a:avLst/>
          </a:prstGeom>
          <a:noFill/>
          <a:ln w="9525">
            <a:noFill/>
            <a:miter lim="800000"/>
            <a:headEnd/>
            <a:tailEnd/>
          </a:ln>
        </p:spPr>
        <p:txBody>
          <a:bodyPr lIns="0" tIns="0" rIns="0" bIns="0">
            <a:spAutoFit/>
          </a:bodyPr>
          <a:lstStyle/>
          <a:p>
            <a:pPr fontAlgn="b"/>
            <a:r>
              <a:rPr lang="en-US" sz="1200">
                <a:solidFill>
                  <a:schemeClr val="bg2"/>
                </a:solidFill>
              </a:rPr>
              <a:t>Enhances clarity of vision outdoors when sunny</a:t>
            </a:r>
          </a:p>
        </p:txBody>
      </p:sp>
      <p:sp>
        <p:nvSpPr>
          <p:cNvPr id="77834" name="TextBox 5"/>
          <p:cNvSpPr txBox="1">
            <a:spLocks noChangeArrowheads="1"/>
          </p:cNvSpPr>
          <p:nvPr/>
        </p:nvSpPr>
        <p:spPr bwMode="auto">
          <a:xfrm>
            <a:off x="169863" y="6054725"/>
            <a:ext cx="4279900" cy="220663"/>
          </a:xfrm>
          <a:prstGeom prst="rect">
            <a:avLst/>
          </a:prstGeom>
          <a:noFill/>
          <a:ln w="9525">
            <a:noFill/>
            <a:miter lim="800000"/>
            <a:headEnd/>
            <a:tailEnd/>
          </a:ln>
        </p:spPr>
        <p:txBody>
          <a:bodyPr wrap="none" lIns="91435" tIns="45718" rIns="91435" bIns="45718">
            <a:spAutoFit/>
          </a:bodyPr>
          <a:lstStyle/>
          <a:p>
            <a:pPr defTabSz="912813"/>
            <a:r>
              <a:rPr lang="en-US" sz="800" i="1">
                <a:solidFill>
                  <a:schemeClr val="bg2"/>
                </a:solidFill>
              </a:rPr>
              <a:t>Source Transitions Optical: Wearer Test – June 2011 – Top 2 Boxes (Most Significant)</a:t>
            </a:r>
          </a:p>
        </p:txBody>
      </p:sp>
    </p:spTree>
  </p:cSld>
  <p:clrMapOvr>
    <a:masterClrMapping/>
  </p:clrMapOvr>
  <p:transition spd="slow">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0838" y="3621088"/>
            <a:ext cx="8453437" cy="698500"/>
          </a:xfrm>
        </p:spPr>
        <p:txBody>
          <a:bodyPr rtlCol="0">
            <a:noAutofit/>
          </a:bodyPr>
          <a:lstStyle/>
          <a:p>
            <a:pPr eaLnBrk="1" fontAlgn="auto" hangingPunct="1">
              <a:spcAft>
                <a:spcPts val="0"/>
              </a:spcAft>
              <a:defRPr/>
            </a:pPr>
            <a:r>
              <a:rPr lang="en-US" dirty="0" smtClean="0">
                <a:solidFill>
                  <a:schemeClr val="accent3"/>
                </a:solidFill>
              </a:rPr>
              <a:t>How Transitions Vantage lenses fit in the Transitions family of products</a:t>
            </a:r>
            <a:endParaRPr lang="en-US" dirty="0">
              <a:solidFill>
                <a:schemeClr val="accent3"/>
              </a:solidFill>
            </a:endParaRPr>
          </a:p>
        </p:txBody>
      </p:sp>
      <p:sp>
        <p:nvSpPr>
          <p:cNvPr id="3" name="Subtitle 2"/>
          <p:cNvSpPr>
            <a:spLocks noGrp="1"/>
          </p:cNvSpPr>
          <p:nvPr>
            <p:ph type="subTitle" idx="1"/>
          </p:nvPr>
        </p:nvSpPr>
        <p:spPr>
          <a:xfrm>
            <a:off x="350838" y="4295775"/>
            <a:ext cx="8453437" cy="904875"/>
          </a:xfrm>
        </p:spPr>
        <p:txBody>
          <a:bodyPr rtlCol="0">
            <a:noAutofit/>
          </a:bodyPr>
          <a:lstStyle/>
          <a:p>
            <a:pPr eaLnBrk="1" fontAlgn="auto" hangingPunct="1">
              <a:spcBef>
                <a:spcPts val="0"/>
              </a:spcBef>
              <a:buFont typeface="Arial"/>
              <a:buNone/>
              <a:defRPr/>
            </a:pPr>
            <a:endParaRPr lang="en-US"/>
          </a:p>
        </p:txBody>
      </p:sp>
      <p:sp>
        <p:nvSpPr>
          <p:cNvPr id="4" name="Content Placeholder 3"/>
          <p:cNvSpPr>
            <a:spLocks noGrp="1"/>
          </p:cNvSpPr>
          <p:nvPr>
            <p:ph sz="quarter" idx="10"/>
          </p:nvPr>
        </p:nvSpPr>
        <p:spPr>
          <a:xfrm>
            <a:off x="341313" y="6280150"/>
            <a:ext cx="5589587" cy="330200"/>
          </a:xfrm>
        </p:spPr>
        <p:txBody>
          <a:bodyPr rtlCol="0">
            <a:noAutofit/>
          </a:bodyPr>
          <a:lstStyle/>
          <a:p>
            <a:pPr eaLnBrk="1" fontAlgn="auto" hangingPunct="1">
              <a:spcBef>
                <a:spcPts val="0"/>
              </a:spcBef>
              <a:buFont typeface="Arial"/>
              <a:buNone/>
              <a:defRPr/>
            </a:pPr>
            <a:endParaRPr lang="en-US"/>
          </a:p>
        </p:txBody>
      </p:sp>
    </p:spTree>
  </p:cSld>
  <p:clrMapOvr>
    <a:masterClrMapping/>
  </p:clrMapOvr>
  <p:transition spd="slow">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Title 1"/>
          <p:cNvSpPr>
            <a:spLocks noGrp="1"/>
          </p:cNvSpPr>
          <p:nvPr>
            <p:ph type="title"/>
          </p:nvPr>
        </p:nvSpPr>
        <p:spPr/>
        <p:txBody>
          <a:bodyPr/>
          <a:lstStyle/>
          <a:p>
            <a:pPr eaLnBrk="1" hangingPunct="1"/>
            <a:r>
              <a:rPr lang="en-US" smtClean="0"/>
              <a:t>No pair of eyes is alike</a:t>
            </a:r>
          </a:p>
        </p:txBody>
      </p:sp>
      <p:sp>
        <p:nvSpPr>
          <p:cNvPr id="81922" name="Slide Number Placeholder 3"/>
          <p:cNvSpPr>
            <a:spLocks noGrp="1"/>
          </p:cNvSpPr>
          <p:nvPr>
            <p:ph type="sldNum" sz="quarter" idx="14"/>
          </p:nvPr>
        </p:nvSpPr>
        <p:spPr bwMode="auto">
          <a:ln>
            <a:miter lim="800000"/>
            <a:headEnd/>
            <a:tailEnd/>
          </a:ln>
        </p:spPr>
        <p:txBody>
          <a:bodyPr wrap="square" lIns="64291" tIns="32146" rIns="64291" bIns="32146" numCol="1" anchorCtr="0" compatLnSpc="1">
            <a:prstTxWarp prst="textNoShape">
              <a:avLst/>
            </a:prstTxWarp>
          </a:bodyPr>
          <a:lstStyle/>
          <a:p>
            <a:pPr fontAlgn="base">
              <a:spcBef>
                <a:spcPct val="0"/>
              </a:spcBef>
              <a:spcAft>
                <a:spcPct val="0"/>
              </a:spcAft>
              <a:defRPr/>
            </a:pPr>
            <a:fld id="{A1A7433F-52AB-46C6-8E3A-2A93266F71F4}" type="slidenum">
              <a:rPr lang="en-US">
                <a:sym typeface="Arial" charset="0"/>
              </a:rPr>
              <a:pPr fontAlgn="base">
                <a:spcBef>
                  <a:spcPct val="0"/>
                </a:spcBef>
                <a:spcAft>
                  <a:spcPct val="0"/>
                </a:spcAft>
                <a:defRPr/>
              </a:pPr>
              <a:t>28</a:t>
            </a:fld>
            <a:endParaRPr lang="en-US">
              <a:sym typeface="Arial" charset="0"/>
            </a:endParaRPr>
          </a:p>
        </p:txBody>
      </p:sp>
      <p:sp>
        <p:nvSpPr>
          <p:cNvPr id="81923" name="Content Placeholder 2"/>
          <p:cNvSpPr>
            <a:spLocks noGrp="1"/>
          </p:cNvSpPr>
          <p:nvPr>
            <p:ph sz="quarter" idx="13"/>
          </p:nvPr>
        </p:nvSpPr>
        <p:spPr>
          <a:xfrm>
            <a:off x="342900" y="690563"/>
            <a:ext cx="8459788" cy="549275"/>
          </a:xfrm>
        </p:spPr>
        <p:txBody>
          <a:bodyPr/>
          <a:lstStyle/>
          <a:p>
            <a:pPr eaLnBrk="1" hangingPunct="1"/>
            <a:r>
              <a:rPr lang="en-US" smtClean="0"/>
              <a:t>Morning to night, weekend to day, person to person</a:t>
            </a:r>
          </a:p>
        </p:txBody>
      </p:sp>
      <p:pic>
        <p:nvPicPr>
          <p:cNvPr id="81924" name="Picture 13"/>
          <p:cNvPicPr>
            <a:picLocks noChangeAspect="1" noChangeArrowheads="1"/>
          </p:cNvPicPr>
          <p:nvPr/>
        </p:nvPicPr>
        <p:blipFill>
          <a:blip r:embed="rId3"/>
          <a:srcRect/>
          <a:stretch>
            <a:fillRect/>
          </a:stretch>
        </p:blipFill>
        <p:spPr bwMode="auto">
          <a:xfrm>
            <a:off x="0" y="2905125"/>
            <a:ext cx="12895263" cy="1476375"/>
          </a:xfrm>
          <a:prstGeom prst="rect">
            <a:avLst/>
          </a:prstGeom>
          <a:noFill/>
          <a:ln w="9525">
            <a:noFill/>
            <a:round/>
            <a:headEnd/>
            <a:tailEnd/>
          </a:ln>
        </p:spPr>
      </p:pic>
      <p:pic>
        <p:nvPicPr>
          <p:cNvPr id="81925" name="Picture 17"/>
          <p:cNvPicPr>
            <a:picLocks noChangeAspect="1" noChangeArrowheads="1"/>
          </p:cNvPicPr>
          <p:nvPr/>
        </p:nvPicPr>
        <p:blipFill>
          <a:blip r:embed="rId4"/>
          <a:srcRect/>
          <a:stretch>
            <a:fillRect/>
          </a:stretch>
        </p:blipFill>
        <p:spPr bwMode="auto">
          <a:xfrm>
            <a:off x="798513" y="2174875"/>
            <a:ext cx="8345487" cy="747713"/>
          </a:xfrm>
          <a:prstGeom prst="rect">
            <a:avLst/>
          </a:prstGeom>
          <a:noFill/>
          <a:ln w="9525">
            <a:noFill/>
            <a:round/>
            <a:headEnd/>
            <a:tailEnd/>
          </a:ln>
        </p:spPr>
      </p:pic>
      <p:pic>
        <p:nvPicPr>
          <p:cNvPr id="81926" name="Picture 2" descr="Z:\ERWW-PR\Pittsburgh Share\SHARE\CLIENTS\Transitions Optical\Images\Stock Photos\New Multicultural Consumer\iStock_000001066367Large.jpg"/>
          <p:cNvPicPr>
            <a:picLocks noChangeAspect="1" noChangeArrowheads="1"/>
          </p:cNvPicPr>
          <p:nvPr/>
        </p:nvPicPr>
        <p:blipFill>
          <a:blip r:embed="rId5"/>
          <a:srcRect/>
          <a:stretch>
            <a:fillRect/>
          </a:stretch>
        </p:blipFill>
        <p:spPr bwMode="auto">
          <a:xfrm>
            <a:off x="6043613" y="2909888"/>
            <a:ext cx="3100387" cy="1776412"/>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Title 3"/>
          <p:cNvSpPr>
            <a:spLocks noGrp="1"/>
          </p:cNvSpPr>
          <p:nvPr>
            <p:ph type="title"/>
          </p:nvPr>
        </p:nvSpPr>
        <p:spPr/>
        <p:txBody>
          <a:bodyPr/>
          <a:lstStyle/>
          <a:p>
            <a:pPr eaLnBrk="1" hangingPunct="1"/>
            <a:r>
              <a:rPr lang="en-US" smtClean="0"/>
              <a:t>Unparalleled choice</a:t>
            </a:r>
          </a:p>
        </p:txBody>
      </p:sp>
      <p:sp>
        <p:nvSpPr>
          <p:cNvPr id="83970" name="Slide Number Placeholder 3"/>
          <p:cNvSpPr>
            <a:spLocks noGrp="1"/>
          </p:cNvSpPr>
          <p:nvPr>
            <p:ph type="sldNum" sz="quarter" idx="14"/>
          </p:nvPr>
        </p:nvSpPr>
        <p:spPr bwMode="auto">
          <a:ln>
            <a:miter lim="800000"/>
            <a:headEnd/>
            <a:tailEnd/>
          </a:ln>
        </p:spPr>
        <p:txBody>
          <a:bodyPr wrap="square" lIns="64291" tIns="32146" rIns="64291" bIns="32146" numCol="1" anchorCtr="0" compatLnSpc="1">
            <a:prstTxWarp prst="textNoShape">
              <a:avLst/>
            </a:prstTxWarp>
          </a:bodyPr>
          <a:lstStyle/>
          <a:p>
            <a:pPr fontAlgn="base">
              <a:spcBef>
                <a:spcPct val="0"/>
              </a:spcBef>
              <a:spcAft>
                <a:spcPct val="0"/>
              </a:spcAft>
              <a:defRPr/>
            </a:pPr>
            <a:fld id="{59DA5D98-9E2A-40B9-9D0C-393F79EEDE04}" type="slidenum">
              <a:rPr lang="en-US">
                <a:sym typeface="Arial" charset="0"/>
              </a:rPr>
              <a:pPr fontAlgn="base">
                <a:spcBef>
                  <a:spcPct val="0"/>
                </a:spcBef>
                <a:spcAft>
                  <a:spcPct val="0"/>
                </a:spcAft>
                <a:defRPr/>
              </a:pPr>
              <a:t>29</a:t>
            </a:fld>
            <a:endParaRPr lang="en-US">
              <a:sym typeface="Arial" charset="0"/>
            </a:endParaRPr>
          </a:p>
        </p:txBody>
      </p:sp>
      <p:sp>
        <p:nvSpPr>
          <p:cNvPr id="83971" name="Content Placeholder 4"/>
          <p:cNvSpPr>
            <a:spLocks noGrp="1"/>
          </p:cNvSpPr>
          <p:nvPr>
            <p:ph sz="quarter" idx="13"/>
          </p:nvPr>
        </p:nvSpPr>
        <p:spPr>
          <a:xfrm>
            <a:off x="342900" y="690563"/>
            <a:ext cx="8459788" cy="549275"/>
          </a:xfrm>
        </p:spPr>
        <p:txBody>
          <a:bodyPr/>
          <a:lstStyle/>
          <a:p>
            <a:pPr eaLnBrk="1" hangingPunct="1"/>
            <a:endParaRPr lang="en-US" smtClean="0"/>
          </a:p>
        </p:txBody>
      </p:sp>
      <p:sp>
        <p:nvSpPr>
          <p:cNvPr id="2" name="Oval 1"/>
          <p:cNvSpPr/>
          <p:nvPr/>
        </p:nvSpPr>
        <p:spPr>
          <a:xfrm>
            <a:off x="-449263" y="1498600"/>
            <a:ext cx="2601913" cy="2603500"/>
          </a:xfrm>
          <a:prstGeom prst="ellipse">
            <a:avLst/>
          </a:prstGeom>
          <a:solidFill>
            <a:schemeClr val="accent1"/>
          </a:solidFill>
          <a:ln>
            <a:noFill/>
          </a:ln>
          <a:effectLst>
            <a:outerShdw blurRad="40000" dist="23000" dir="5400000" rotWithShape="0">
              <a:srgbClr val="000000">
                <a:alpha val="35000"/>
              </a:srgbClr>
            </a:outerShdw>
          </a:effectLst>
        </p:spPr>
        <p:style>
          <a:lnRef idx="1">
            <a:schemeClr val="dk1"/>
          </a:lnRef>
          <a:fillRef idx="3">
            <a:schemeClr val="dk1"/>
          </a:fillRef>
          <a:effectRef idx="2">
            <a:schemeClr val="dk1"/>
          </a:effectRef>
          <a:fontRef idx="minor">
            <a:schemeClr val="lt1"/>
          </a:fontRef>
        </p:style>
        <p:txBody>
          <a:bodyPr anchor="ctr"/>
          <a:lstStyle/>
          <a:p>
            <a:pPr algn="ctr" fontAlgn="auto">
              <a:spcBef>
                <a:spcPts val="0"/>
              </a:spcBef>
              <a:spcAft>
                <a:spcPts val="0"/>
              </a:spcAft>
              <a:defRPr/>
            </a:pPr>
            <a:r>
              <a:rPr lang="en-US" sz="2800" i="1" dirty="0"/>
              <a:t>Material</a:t>
            </a:r>
          </a:p>
        </p:txBody>
      </p:sp>
      <p:sp>
        <p:nvSpPr>
          <p:cNvPr id="15" name="Oval 14"/>
          <p:cNvSpPr/>
          <p:nvPr/>
        </p:nvSpPr>
        <p:spPr>
          <a:xfrm>
            <a:off x="2195513" y="1498600"/>
            <a:ext cx="2603500" cy="2603500"/>
          </a:xfrm>
          <a:prstGeom prst="ellipse">
            <a:avLst/>
          </a:prstGeom>
          <a:solidFill>
            <a:schemeClr val="accent3"/>
          </a:solidFill>
          <a:ln>
            <a:noFill/>
          </a:ln>
          <a:effectLst>
            <a:outerShdw blurRad="40000" dist="23000" dir="5400000" rotWithShape="0">
              <a:srgbClr val="000000">
                <a:alpha val="35000"/>
              </a:srgbClr>
            </a:outerShdw>
          </a:effectLst>
        </p:spPr>
        <p:style>
          <a:lnRef idx="1">
            <a:schemeClr val="dk1"/>
          </a:lnRef>
          <a:fillRef idx="3">
            <a:schemeClr val="dk1"/>
          </a:fillRef>
          <a:effectRef idx="2">
            <a:schemeClr val="dk1"/>
          </a:effectRef>
          <a:fontRef idx="minor">
            <a:schemeClr val="lt1"/>
          </a:fontRef>
        </p:style>
        <p:txBody>
          <a:bodyPr anchor="ctr"/>
          <a:lstStyle/>
          <a:p>
            <a:pPr algn="ctr" fontAlgn="auto">
              <a:spcBef>
                <a:spcPts val="0"/>
              </a:spcBef>
              <a:spcAft>
                <a:spcPts val="0"/>
              </a:spcAft>
              <a:defRPr/>
            </a:pPr>
            <a:r>
              <a:rPr lang="en-US" sz="2800" i="1" dirty="0"/>
              <a:t>Design</a:t>
            </a:r>
          </a:p>
        </p:txBody>
      </p:sp>
      <p:sp>
        <p:nvSpPr>
          <p:cNvPr id="16" name="Oval 15"/>
          <p:cNvSpPr/>
          <p:nvPr/>
        </p:nvSpPr>
        <p:spPr>
          <a:xfrm>
            <a:off x="4841875" y="1498600"/>
            <a:ext cx="2603500" cy="2603500"/>
          </a:xfrm>
          <a:prstGeom prst="ellipse">
            <a:avLst/>
          </a:prstGeom>
          <a:solidFill>
            <a:schemeClr val="tx2"/>
          </a:solidFill>
          <a:ln>
            <a:noFill/>
          </a:ln>
          <a:effectLst>
            <a:outerShdw blurRad="40000" dist="23000" dir="5400000" rotWithShape="0">
              <a:srgbClr val="000000">
                <a:alpha val="35000"/>
              </a:srgbClr>
            </a:outerShdw>
          </a:effectLst>
        </p:spPr>
        <p:style>
          <a:lnRef idx="1">
            <a:schemeClr val="dk1"/>
          </a:lnRef>
          <a:fillRef idx="3">
            <a:schemeClr val="dk1"/>
          </a:fillRef>
          <a:effectRef idx="2">
            <a:schemeClr val="dk1"/>
          </a:effectRef>
          <a:fontRef idx="minor">
            <a:schemeClr val="lt1"/>
          </a:fontRef>
        </p:style>
        <p:txBody>
          <a:bodyPr anchor="ctr"/>
          <a:lstStyle/>
          <a:p>
            <a:pPr algn="ctr" fontAlgn="auto">
              <a:spcBef>
                <a:spcPts val="0"/>
              </a:spcBef>
              <a:spcAft>
                <a:spcPts val="0"/>
              </a:spcAft>
              <a:defRPr/>
            </a:pPr>
            <a:r>
              <a:rPr lang="en-US" sz="2800" i="1" dirty="0"/>
              <a:t>Everyday</a:t>
            </a:r>
          </a:p>
        </p:txBody>
      </p:sp>
      <p:pic>
        <p:nvPicPr>
          <p:cNvPr id="83975" name="Picture 2" descr="Z:\ERWW-PR\Pittsburgh Share\SHARE\CLIENTS\Transitions Optical\Brand Guidelines 2011\2012 Logos\Transitions_VI\Transitions_VI_horizontal\JPG\Transitions_VI_horizontal_c.jpg"/>
          <p:cNvPicPr>
            <a:picLocks noChangeAspect="1" noChangeArrowheads="1"/>
          </p:cNvPicPr>
          <p:nvPr/>
        </p:nvPicPr>
        <p:blipFill>
          <a:blip r:embed="rId3"/>
          <a:srcRect/>
          <a:stretch>
            <a:fillRect/>
          </a:stretch>
        </p:blipFill>
        <p:spPr bwMode="auto">
          <a:xfrm>
            <a:off x="5189538" y="4335463"/>
            <a:ext cx="2151062" cy="355600"/>
          </a:xfrm>
          <a:prstGeom prst="rect">
            <a:avLst/>
          </a:prstGeom>
          <a:noFill/>
          <a:ln w="9525">
            <a:noFill/>
            <a:miter lim="800000"/>
            <a:headEnd/>
            <a:tailEnd/>
          </a:ln>
        </p:spPr>
      </p:pic>
      <p:pic>
        <p:nvPicPr>
          <p:cNvPr id="83976" name="Picture 3" descr="Z:\ERWW-PR\Pittsburgh Share\SHARE\CLIENTS\Transitions Optical\Brand Guidelines 2011\2012 Logos\Transitions_vantage\Transitions_vantage_horizontal\JPG\Transitions_vantage_horizontal_c.jpg"/>
          <p:cNvPicPr>
            <a:picLocks noChangeAspect="1" noChangeArrowheads="1"/>
          </p:cNvPicPr>
          <p:nvPr/>
        </p:nvPicPr>
        <p:blipFill>
          <a:blip r:embed="rId4"/>
          <a:srcRect/>
          <a:stretch>
            <a:fillRect/>
          </a:stretch>
        </p:blipFill>
        <p:spPr bwMode="auto">
          <a:xfrm>
            <a:off x="5189538" y="5276850"/>
            <a:ext cx="3049587" cy="358775"/>
          </a:xfrm>
          <a:prstGeom prst="rect">
            <a:avLst/>
          </a:prstGeom>
          <a:noFill/>
          <a:ln w="9525">
            <a:noFill/>
            <a:miter lim="800000"/>
            <a:headEnd/>
            <a:tailEnd/>
          </a:ln>
        </p:spPr>
      </p:pic>
      <p:pic>
        <p:nvPicPr>
          <p:cNvPr id="83977" name="Picture 4" descr="Z:\ERWW-PR\Pittsburgh Share\SHARE\CLIENTS\Transitions Optical\Brand Guidelines 2011\2012 Logos\Transitions_xtractive\Transitions_xtractive_horizontal\JPG\Transitions_xtractive_horizontal_c.jpg"/>
          <p:cNvPicPr>
            <a:picLocks noChangeAspect="1" noChangeArrowheads="1"/>
          </p:cNvPicPr>
          <p:nvPr/>
        </p:nvPicPr>
        <p:blipFill>
          <a:blip r:embed="rId5"/>
          <a:srcRect/>
          <a:stretch>
            <a:fillRect/>
          </a:stretch>
        </p:blipFill>
        <p:spPr bwMode="auto">
          <a:xfrm>
            <a:off x="5189538" y="4805363"/>
            <a:ext cx="3341687" cy="357187"/>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2" descr="Z:\ERWW-PR\Pittsburgh Share\SHARE\CLIENTS\Transitions Optical\Sunwear\Images\Presentation Backgrounds\11.jpg"/>
          <p:cNvPicPr>
            <a:picLocks noChangeAspect="1" noChangeArrowheads="1"/>
          </p:cNvPicPr>
          <p:nvPr/>
        </p:nvPicPr>
        <p:blipFill>
          <a:blip r:embed="rId3"/>
          <a:srcRect/>
          <a:stretch>
            <a:fillRect/>
          </a:stretch>
        </p:blipFill>
        <p:spPr bwMode="auto">
          <a:xfrm>
            <a:off x="3419475" y="2425700"/>
            <a:ext cx="2798763" cy="2798763"/>
          </a:xfrm>
          <a:prstGeom prst="rect">
            <a:avLst/>
          </a:prstGeom>
          <a:noFill/>
          <a:ln w="9525">
            <a:noFill/>
            <a:miter lim="800000"/>
            <a:headEnd/>
            <a:tailEnd/>
          </a:ln>
        </p:spPr>
      </p:pic>
      <p:sp>
        <p:nvSpPr>
          <p:cNvPr id="30722" name="Rectangle 2"/>
          <p:cNvSpPr>
            <a:spLocks noGrp="1" noChangeArrowheads="1"/>
          </p:cNvSpPr>
          <p:nvPr>
            <p:ph type="title"/>
          </p:nvPr>
        </p:nvSpPr>
        <p:spPr/>
        <p:txBody>
          <a:bodyPr/>
          <a:lstStyle/>
          <a:p>
            <a:pPr eaLnBrk="1" hangingPunct="1"/>
            <a:r>
              <a:rPr lang="en-US" smtClean="0"/>
              <a:t>Light controlling technologies</a:t>
            </a:r>
          </a:p>
        </p:txBody>
      </p:sp>
      <p:sp>
        <p:nvSpPr>
          <p:cNvPr id="30723" name="Rectangle 3"/>
          <p:cNvSpPr>
            <a:spLocks noGrp="1" noChangeArrowheads="1"/>
          </p:cNvSpPr>
          <p:nvPr>
            <p:ph idx="1"/>
          </p:nvPr>
        </p:nvSpPr>
        <p:spPr/>
        <p:txBody>
          <a:bodyPr/>
          <a:lstStyle/>
          <a:p>
            <a:pPr eaLnBrk="1" hangingPunct="1">
              <a:lnSpc>
                <a:spcPct val="100000"/>
              </a:lnSpc>
            </a:pPr>
            <a:r>
              <a:rPr lang="en-US" sz="2000" smtClean="0"/>
              <a:t>Tinted lenses</a:t>
            </a:r>
          </a:p>
          <a:p>
            <a:pPr eaLnBrk="1" hangingPunct="1">
              <a:lnSpc>
                <a:spcPct val="100000"/>
              </a:lnSpc>
            </a:pPr>
            <a:r>
              <a:rPr lang="en-US" sz="2000" smtClean="0"/>
              <a:t>Polarization</a:t>
            </a:r>
          </a:p>
          <a:p>
            <a:pPr eaLnBrk="1" hangingPunct="1">
              <a:lnSpc>
                <a:spcPct val="100000"/>
              </a:lnSpc>
            </a:pPr>
            <a:r>
              <a:rPr lang="en-US" sz="2000" smtClean="0"/>
              <a:t>Adaptive photochromic lenses</a:t>
            </a:r>
          </a:p>
          <a:p>
            <a:pPr eaLnBrk="1" hangingPunct="1">
              <a:lnSpc>
                <a:spcPct val="100000"/>
              </a:lnSpc>
            </a:pPr>
            <a:r>
              <a:rPr lang="en-US" sz="2000" smtClean="0"/>
              <a:t>Anti-reflective coating</a:t>
            </a:r>
          </a:p>
          <a:p>
            <a:pPr eaLnBrk="1" hangingPunct="1">
              <a:lnSpc>
                <a:spcPct val="100000"/>
              </a:lnSpc>
            </a:pPr>
            <a:r>
              <a:rPr lang="en-US" sz="2000" smtClean="0"/>
              <a:t>Mirror coatings</a:t>
            </a:r>
          </a:p>
        </p:txBody>
      </p:sp>
      <p:sp>
        <p:nvSpPr>
          <p:cNvPr id="30724" name="Slide Number Placeholder 3"/>
          <p:cNvSpPr>
            <a:spLocks noGrp="1"/>
          </p:cNvSpPr>
          <p:nvPr>
            <p:ph type="sldNum" sz="quarter" idx="1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5F11B6C-2331-49AC-936D-7D1B0CE49783}" type="slidenum">
              <a:rPr lang="en-US"/>
              <a:pPr fontAlgn="base">
                <a:spcBef>
                  <a:spcPct val="0"/>
                </a:spcBef>
                <a:spcAft>
                  <a:spcPct val="0"/>
                </a:spcAft>
                <a:defRPr/>
              </a:pPr>
              <a:t>3</a:t>
            </a:fld>
            <a:endParaRPr lang="en-US"/>
          </a:p>
        </p:txBody>
      </p:sp>
      <p:sp>
        <p:nvSpPr>
          <p:cNvPr id="30725" name="Content Placeholder 19"/>
          <p:cNvSpPr>
            <a:spLocks noGrp="1"/>
          </p:cNvSpPr>
          <p:nvPr>
            <p:ph sz="quarter" idx="13"/>
          </p:nvPr>
        </p:nvSpPr>
        <p:spPr>
          <a:xfrm>
            <a:off x="342900" y="690563"/>
            <a:ext cx="8459788" cy="549275"/>
          </a:xfrm>
        </p:spPr>
        <p:txBody>
          <a:bodyPr/>
          <a:lstStyle/>
          <a:p>
            <a:pPr eaLnBrk="1" hangingPunct="1"/>
            <a:endParaRPr lang="en-US" smtClean="0"/>
          </a:p>
        </p:txBody>
      </p:sp>
      <p:pic>
        <p:nvPicPr>
          <p:cNvPr id="30726" name="Picture 17"/>
          <p:cNvPicPr>
            <a:picLocks noChangeAspect="1" noChangeArrowheads="1"/>
          </p:cNvPicPr>
          <p:nvPr/>
        </p:nvPicPr>
        <p:blipFill>
          <a:blip r:embed="rId4"/>
          <a:srcRect/>
          <a:stretch>
            <a:fillRect/>
          </a:stretch>
        </p:blipFill>
        <p:spPr bwMode="auto">
          <a:xfrm>
            <a:off x="5059363" y="560388"/>
            <a:ext cx="4456112" cy="4456112"/>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Freeform 58"/>
          <p:cNvSpPr/>
          <p:nvPr/>
        </p:nvSpPr>
        <p:spPr>
          <a:xfrm>
            <a:off x="2749550" y="2227263"/>
            <a:ext cx="1868488" cy="3200400"/>
          </a:xfrm>
          <a:custGeom>
            <a:avLst/>
            <a:gdLst>
              <a:gd name="connsiteX0" fmla="*/ 411480 w 1901952"/>
              <a:gd name="connsiteY0" fmla="*/ 3200400 h 3200400"/>
              <a:gd name="connsiteX1" fmla="*/ 0 w 1901952"/>
              <a:gd name="connsiteY1" fmla="*/ 896112 h 3200400"/>
              <a:gd name="connsiteX2" fmla="*/ 1901952 w 1901952"/>
              <a:gd name="connsiteY2" fmla="*/ 0 h 3200400"/>
              <a:gd name="connsiteX3" fmla="*/ 1883664 w 1901952"/>
              <a:gd name="connsiteY3" fmla="*/ 1856232 h 3200400"/>
              <a:gd name="connsiteX4" fmla="*/ 411480 w 1901952"/>
              <a:gd name="connsiteY4" fmla="*/ 3200400 h 3200400"/>
              <a:gd name="connsiteX0" fmla="*/ 411480 w 1883664"/>
              <a:gd name="connsiteY0" fmla="*/ 3200400 h 3200400"/>
              <a:gd name="connsiteX1" fmla="*/ 0 w 1883664"/>
              <a:gd name="connsiteY1" fmla="*/ 896112 h 3200400"/>
              <a:gd name="connsiteX2" fmla="*/ 1865047 w 1883664"/>
              <a:gd name="connsiteY2" fmla="*/ 0 h 3200400"/>
              <a:gd name="connsiteX3" fmla="*/ 1883664 w 1883664"/>
              <a:gd name="connsiteY3" fmla="*/ 1856232 h 3200400"/>
              <a:gd name="connsiteX4" fmla="*/ 411480 w 1883664"/>
              <a:gd name="connsiteY4" fmla="*/ 3200400 h 3200400"/>
              <a:gd name="connsiteX0" fmla="*/ 411480 w 1865047"/>
              <a:gd name="connsiteY0" fmla="*/ 3200400 h 3200400"/>
              <a:gd name="connsiteX1" fmla="*/ 0 w 1865047"/>
              <a:gd name="connsiteY1" fmla="*/ 896112 h 3200400"/>
              <a:gd name="connsiteX2" fmla="*/ 1865047 w 1865047"/>
              <a:gd name="connsiteY2" fmla="*/ 0 h 3200400"/>
              <a:gd name="connsiteX3" fmla="*/ 1863161 w 1865047"/>
              <a:gd name="connsiteY3" fmla="*/ 1856232 h 3200400"/>
              <a:gd name="connsiteX4" fmla="*/ 411480 w 1865047"/>
              <a:gd name="connsiteY4" fmla="*/ 3200400 h 3200400"/>
              <a:gd name="connsiteX0" fmla="*/ 415580 w 1869147"/>
              <a:gd name="connsiteY0" fmla="*/ 3200400 h 3200400"/>
              <a:gd name="connsiteX1" fmla="*/ 0 w 1869147"/>
              <a:gd name="connsiteY1" fmla="*/ 920715 h 3200400"/>
              <a:gd name="connsiteX2" fmla="*/ 1869147 w 1869147"/>
              <a:gd name="connsiteY2" fmla="*/ 0 h 3200400"/>
              <a:gd name="connsiteX3" fmla="*/ 1867261 w 1869147"/>
              <a:gd name="connsiteY3" fmla="*/ 1856232 h 3200400"/>
              <a:gd name="connsiteX4" fmla="*/ 415580 w 1869147"/>
              <a:gd name="connsiteY4" fmla="*/ 3200400 h 3200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9147" h="3200400">
                <a:moveTo>
                  <a:pt x="415580" y="3200400"/>
                </a:moveTo>
                <a:lnTo>
                  <a:pt x="0" y="920715"/>
                </a:lnTo>
                <a:lnTo>
                  <a:pt x="1869147" y="0"/>
                </a:lnTo>
                <a:cubicBezTo>
                  <a:pt x="1868518" y="618744"/>
                  <a:pt x="1867890" y="1237488"/>
                  <a:pt x="1867261" y="1856232"/>
                </a:cubicBezTo>
                <a:lnTo>
                  <a:pt x="415580" y="3200400"/>
                </a:lnTo>
                <a:close/>
              </a:path>
            </a:pathLst>
          </a:cu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7" name="Freeform 66"/>
          <p:cNvSpPr/>
          <p:nvPr/>
        </p:nvSpPr>
        <p:spPr>
          <a:xfrm>
            <a:off x="3155950" y="1778000"/>
            <a:ext cx="2806700" cy="3163888"/>
          </a:xfrm>
          <a:custGeom>
            <a:avLst/>
            <a:gdLst>
              <a:gd name="connsiteX0" fmla="*/ 1463040 w 2807208"/>
              <a:gd name="connsiteY0" fmla="*/ 0 h 3163824"/>
              <a:gd name="connsiteX1" fmla="*/ 2807208 w 2807208"/>
              <a:gd name="connsiteY1" fmla="*/ 1499616 h 3163824"/>
              <a:gd name="connsiteX2" fmla="*/ 1453896 w 2807208"/>
              <a:gd name="connsiteY2" fmla="*/ 2313432 h 3163824"/>
              <a:gd name="connsiteX3" fmla="*/ 548640 w 2807208"/>
              <a:gd name="connsiteY3" fmla="*/ 3163824 h 3163824"/>
              <a:gd name="connsiteX4" fmla="*/ 0 w 2807208"/>
              <a:gd name="connsiteY4" fmla="*/ 1581912 h 3163824"/>
              <a:gd name="connsiteX5" fmla="*/ 1463040 w 2807208"/>
              <a:gd name="connsiteY5" fmla="*/ 0 h 3163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07208" h="3163824">
                <a:moveTo>
                  <a:pt x="1463040" y="0"/>
                </a:moveTo>
                <a:lnTo>
                  <a:pt x="2807208" y="1499616"/>
                </a:lnTo>
                <a:lnTo>
                  <a:pt x="1453896" y="2313432"/>
                </a:lnTo>
                <a:lnTo>
                  <a:pt x="548640" y="3163824"/>
                </a:lnTo>
                <a:lnTo>
                  <a:pt x="0" y="1581912"/>
                </a:lnTo>
                <a:lnTo>
                  <a:pt x="1463040" y="0"/>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nvGrpSpPr>
          <p:cNvPr id="8" name="Group 7"/>
          <p:cNvGrpSpPr>
            <a:grpSpLocks/>
          </p:cNvGrpSpPr>
          <p:nvPr/>
        </p:nvGrpSpPr>
        <p:grpSpPr bwMode="auto">
          <a:xfrm>
            <a:off x="3927475" y="822325"/>
            <a:ext cx="1824038" cy="655638"/>
            <a:chOff x="3927386" y="1010560"/>
            <a:chExt cx="1823838" cy="656215"/>
          </a:xfrm>
        </p:grpSpPr>
        <p:sp>
          <p:nvSpPr>
            <p:cNvPr id="86052" name="TextBox 31"/>
            <p:cNvSpPr txBox="1">
              <a:spLocks noChangeArrowheads="1"/>
            </p:cNvSpPr>
            <p:nvPr/>
          </p:nvSpPr>
          <p:spPr bwMode="auto">
            <a:xfrm>
              <a:off x="4944592" y="1010560"/>
              <a:ext cx="806632" cy="461665"/>
            </a:xfrm>
            <a:prstGeom prst="rect">
              <a:avLst/>
            </a:prstGeom>
            <a:noFill/>
            <a:ln w="9525">
              <a:noFill/>
              <a:miter lim="800000"/>
              <a:headEnd/>
              <a:tailEnd/>
            </a:ln>
          </p:spPr>
          <p:txBody>
            <a:bodyPr wrap="none">
              <a:spAutoFit/>
            </a:bodyPr>
            <a:lstStyle/>
            <a:p>
              <a:pPr algn="ctr"/>
              <a:r>
                <a:rPr lang="en-US" sz="1200"/>
                <a:t>Outdoor</a:t>
              </a:r>
            </a:p>
            <a:p>
              <a:pPr algn="ctr"/>
              <a:r>
                <a:rPr lang="en-US" sz="1200"/>
                <a:t>darkness</a:t>
              </a:r>
            </a:p>
          </p:txBody>
        </p:sp>
        <p:pic>
          <p:nvPicPr>
            <p:cNvPr id="86053" name="Picture 4" descr="Stock Photography: A pair of sunglasses above a white background."/>
            <p:cNvPicPr>
              <a:picLocks noChangeAspect="1" noChangeArrowheads="1"/>
            </p:cNvPicPr>
            <p:nvPr/>
          </p:nvPicPr>
          <p:blipFill>
            <a:blip r:embed="rId3"/>
            <a:srcRect/>
            <a:stretch>
              <a:fillRect/>
            </a:stretch>
          </p:blipFill>
          <p:spPr bwMode="auto">
            <a:xfrm rot="-831137">
              <a:off x="3927386" y="1206217"/>
              <a:ext cx="1050703" cy="460558"/>
            </a:xfrm>
            <a:prstGeom prst="rect">
              <a:avLst/>
            </a:prstGeom>
            <a:noFill/>
            <a:ln w="9525">
              <a:noFill/>
              <a:miter lim="800000"/>
              <a:headEnd/>
              <a:tailEnd/>
            </a:ln>
          </p:spPr>
        </p:pic>
      </p:grpSp>
      <p:sp>
        <p:nvSpPr>
          <p:cNvPr id="86020" name="TextBox 35"/>
          <p:cNvSpPr txBox="1">
            <a:spLocks noChangeArrowheads="1"/>
          </p:cNvSpPr>
          <p:nvPr/>
        </p:nvSpPr>
        <p:spPr bwMode="auto">
          <a:xfrm>
            <a:off x="6356350" y="6407150"/>
            <a:ext cx="1390650" cy="369888"/>
          </a:xfrm>
          <a:prstGeom prst="rect">
            <a:avLst/>
          </a:prstGeom>
          <a:noFill/>
          <a:ln w="9525">
            <a:noFill/>
            <a:miter lim="800000"/>
            <a:headEnd/>
            <a:tailEnd/>
          </a:ln>
        </p:spPr>
        <p:txBody>
          <a:bodyPr wrap="none">
            <a:spAutoFit/>
          </a:bodyPr>
          <a:lstStyle/>
          <a:p>
            <a:r>
              <a:rPr lang="en-US"/>
              <a:t>Polarization</a:t>
            </a:r>
          </a:p>
        </p:txBody>
      </p:sp>
      <p:cxnSp>
        <p:nvCxnSpPr>
          <p:cNvPr id="5" name="Straight Arrow Connector 4"/>
          <p:cNvCxnSpPr/>
          <p:nvPr/>
        </p:nvCxnSpPr>
        <p:spPr>
          <a:xfrm rot="5400000" flipH="1" flipV="1">
            <a:off x="3327401" y="2792412"/>
            <a:ext cx="2578100" cy="3175"/>
          </a:xfrm>
          <a:prstGeom prst="straightConnector1">
            <a:avLst/>
          </a:prstGeom>
          <a:ln>
            <a:solidFill>
              <a:schemeClr val="bg2"/>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4606925" y="2636838"/>
            <a:ext cx="2438400" cy="1447800"/>
          </a:xfrm>
          <a:prstGeom prst="straightConnector1">
            <a:avLst/>
          </a:prstGeom>
          <a:ln>
            <a:solidFill>
              <a:schemeClr val="bg2"/>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10800000">
            <a:off x="2168525" y="2865438"/>
            <a:ext cx="2438400" cy="1219200"/>
          </a:xfrm>
          <a:prstGeom prst="straightConnector1">
            <a:avLst/>
          </a:prstGeom>
          <a:ln>
            <a:solidFill>
              <a:schemeClr val="bg2"/>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rot="10800000" flipV="1">
            <a:off x="2625725" y="4084638"/>
            <a:ext cx="1981200" cy="1828800"/>
          </a:xfrm>
          <a:prstGeom prst="straightConnector1">
            <a:avLst/>
          </a:prstGeom>
          <a:ln>
            <a:solidFill>
              <a:schemeClr val="bg2"/>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4606925" y="4084638"/>
            <a:ext cx="1922463" cy="1643062"/>
          </a:xfrm>
          <a:prstGeom prst="straightConnector1">
            <a:avLst/>
          </a:prstGeom>
          <a:ln>
            <a:solidFill>
              <a:schemeClr val="bg2"/>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86026" name="Rectangle 2"/>
          <p:cNvSpPr>
            <a:spLocks noGrp="1" noChangeArrowheads="1"/>
          </p:cNvSpPr>
          <p:nvPr>
            <p:ph type="title"/>
          </p:nvPr>
        </p:nvSpPr>
        <p:spPr/>
        <p:txBody>
          <a:bodyPr/>
          <a:lstStyle/>
          <a:p>
            <a:pPr eaLnBrk="1" hangingPunct="1"/>
            <a:r>
              <a:rPr lang="pt-BR" smtClean="0"/>
              <a:t>Each product has a different set of attributes</a:t>
            </a:r>
          </a:p>
        </p:txBody>
      </p:sp>
      <p:grpSp>
        <p:nvGrpSpPr>
          <p:cNvPr id="3" name="Group 2"/>
          <p:cNvGrpSpPr>
            <a:grpSpLocks/>
          </p:cNvGrpSpPr>
          <p:nvPr/>
        </p:nvGrpSpPr>
        <p:grpSpPr bwMode="auto">
          <a:xfrm>
            <a:off x="1106488" y="5226050"/>
            <a:ext cx="1490662" cy="855663"/>
            <a:chOff x="1106692" y="5414962"/>
            <a:chExt cx="1489755" cy="855209"/>
          </a:xfrm>
        </p:grpSpPr>
        <p:sp>
          <p:nvSpPr>
            <p:cNvPr id="86050" name="TextBox 40"/>
            <p:cNvSpPr txBox="1">
              <a:spLocks noChangeArrowheads="1"/>
            </p:cNvSpPr>
            <p:nvPr/>
          </p:nvSpPr>
          <p:spPr bwMode="auto">
            <a:xfrm>
              <a:off x="1106692" y="5768984"/>
              <a:ext cx="662361" cy="461665"/>
            </a:xfrm>
            <a:prstGeom prst="rect">
              <a:avLst/>
            </a:prstGeom>
            <a:noFill/>
            <a:ln w="9525">
              <a:noFill/>
              <a:miter lim="800000"/>
              <a:headEnd/>
              <a:tailEnd/>
            </a:ln>
          </p:spPr>
          <p:txBody>
            <a:bodyPr wrap="none">
              <a:spAutoFit/>
            </a:bodyPr>
            <a:lstStyle/>
            <a:p>
              <a:r>
                <a:rPr lang="en-US" sz="1200"/>
                <a:t>Indoor </a:t>
              </a:r>
            </a:p>
            <a:p>
              <a:r>
                <a:rPr lang="en-US" sz="1200"/>
                <a:t>clarity</a:t>
              </a:r>
            </a:p>
          </p:txBody>
        </p:sp>
        <p:pic>
          <p:nvPicPr>
            <p:cNvPr id="86051" name="Picture 2" descr="http://cdn2.iconfinder.com/data/icons/humano2/128x128/actions/go-home.png"/>
            <p:cNvPicPr>
              <a:picLocks noChangeAspect="1" noChangeArrowheads="1"/>
            </p:cNvPicPr>
            <p:nvPr/>
          </p:nvPicPr>
          <p:blipFill>
            <a:blip r:embed="rId4"/>
            <a:srcRect/>
            <a:stretch>
              <a:fillRect/>
            </a:stretch>
          </p:blipFill>
          <p:spPr bwMode="auto">
            <a:xfrm>
              <a:off x="1741239" y="5414962"/>
              <a:ext cx="855208" cy="855209"/>
            </a:xfrm>
            <a:prstGeom prst="rect">
              <a:avLst/>
            </a:prstGeom>
            <a:noFill/>
            <a:ln w="9525">
              <a:noFill/>
              <a:miter lim="800000"/>
              <a:headEnd/>
              <a:tailEnd/>
            </a:ln>
          </p:spPr>
        </p:pic>
      </p:grpSp>
      <p:sp>
        <p:nvSpPr>
          <p:cNvPr id="86028" name="Slide Number Placeholder 5"/>
          <p:cNvSpPr>
            <a:spLocks noGrp="1"/>
          </p:cNvSpPr>
          <p:nvPr>
            <p:ph type="sldNum" sz="quarter" idx="1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6A4BFA8-A1DA-49E0-9FB1-B19BD5F48A2D}" type="slidenum">
              <a:rPr lang="en-US"/>
              <a:pPr fontAlgn="base">
                <a:spcBef>
                  <a:spcPct val="0"/>
                </a:spcBef>
                <a:spcAft>
                  <a:spcPct val="0"/>
                </a:spcAft>
                <a:defRPr/>
              </a:pPr>
              <a:t>30</a:t>
            </a:fld>
            <a:endParaRPr lang="en-US"/>
          </a:p>
        </p:txBody>
      </p:sp>
      <p:grpSp>
        <p:nvGrpSpPr>
          <p:cNvPr id="2" name="Group 1"/>
          <p:cNvGrpSpPr>
            <a:grpSpLocks/>
          </p:cNvGrpSpPr>
          <p:nvPr/>
        </p:nvGrpSpPr>
        <p:grpSpPr bwMode="auto">
          <a:xfrm>
            <a:off x="1143000" y="2522538"/>
            <a:ext cx="900113" cy="790575"/>
            <a:chOff x="1142346" y="2710927"/>
            <a:chExt cx="901209" cy="791427"/>
          </a:xfrm>
        </p:grpSpPr>
        <p:sp>
          <p:nvSpPr>
            <p:cNvPr id="86045" name="TextBox 32"/>
            <p:cNvSpPr txBox="1">
              <a:spLocks noChangeArrowheads="1"/>
            </p:cNvSpPr>
            <p:nvPr/>
          </p:nvSpPr>
          <p:spPr bwMode="auto">
            <a:xfrm>
              <a:off x="1142346" y="3225355"/>
              <a:ext cx="901209" cy="276999"/>
            </a:xfrm>
            <a:prstGeom prst="rect">
              <a:avLst/>
            </a:prstGeom>
            <a:noFill/>
            <a:ln w="9525">
              <a:noFill/>
              <a:miter lim="800000"/>
              <a:headEnd/>
              <a:tailEnd/>
            </a:ln>
          </p:spPr>
          <p:txBody>
            <a:bodyPr wrap="none">
              <a:spAutoFit/>
            </a:bodyPr>
            <a:lstStyle/>
            <a:p>
              <a:r>
                <a:rPr lang="en-US" sz="1200"/>
                <a:t>Fade back</a:t>
              </a:r>
            </a:p>
          </p:txBody>
        </p:sp>
        <p:sp>
          <p:nvSpPr>
            <p:cNvPr id="54" name="Oval 53"/>
            <p:cNvSpPr/>
            <p:nvPr/>
          </p:nvSpPr>
          <p:spPr>
            <a:xfrm>
              <a:off x="1226586" y="2710927"/>
              <a:ext cx="473651" cy="473585"/>
            </a:xfrm>
            <a:prstGeom prst="ellipse">
              <a:avLst/>
            </a:prstGeom>
            <a:solidFill>
              <a:schemeClr val="accent5">
                <a:lumMod val="5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5" name="Oval 54"/>
            <p:cNvSpPr/>
            <p:nvPr/>
          </p:nvSpPr>
          <p:spPr>
            <a:xfrm>
              <a:off x="1395066" y="2710927"/>
              <a:ext cx="473651" cy="473585"/>
            </a:xfrm>
            <a:prstGeom prst="ellipse">
              <a:avLst/>
            </a:prstGeom>
            <a:solidFill>
              <a:schemeClr val="bg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6" name="Oval 55"/>
            <p:cNvSpPr/>
            <p:nvPr/>
          </p:nvSpPr>
          <p:spPr>
            <a:xfrm>
              <a:off x="1563546" y="2710927"/>
              <a:ext cx="473651" cy="473585"/>
            </a:xfrm>
            <a:prstGeom prst="ellipse">
              <a:avLst/>
            </a:prstGeom>
            <a:solidFill>
              <a:schemeClr val="bg1"/>
            </a:solidFill>
            <a:ln>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58" name="Straight Arrow Connector 57"/>
            <p:cNvCxnSpPr/>
            <p:nvPr/>
          </p:nvCxnSpPr>
          <p:spPr>
            <a:xfrm>
              <a:off x="1344204" y="2947719"/>
              <a:ext cx="548354" cy="11125"/>
            </a:xfrm>
            <a:prstGeom prst="straightConnector1">
              <a:avLst/>
            </a:prstGeom>
            <a:ln>
              <a:solidFill>
                <a:schemeClr val="bg2"/>
              </a:solidFill>
              <a:tailEnd type="arrow"/>
            </a:ln>
          </p:spPr>
          <p:style>
            <a:lnRef idx="2">
              <a:schemeClr val="accent1"/>
            </a:lnRef>
            <a:fillRef idx="0">
              <a:schemeClr val="accent1"/>
            </a:fillRef>
            <a:effectRef idx="1">
              <a:schemeClr val="accent1"/>
            </a:effectRef>
            <a:fontRef idx="minor">
              <a:schemeClr val="tx1"/>
            </a:fontRef>
          </p:style>
        </p:cxnSp>
      </p:grpSp>
      <p:grpSp>
        <p:nvGrpSpPr>
          <p:cNvPr id="7" name="Group 6"/>
          <p:cNvGrpSpPr>
            <a:grpSpLocks/>
          </p:cNvGrpSpPr>
          <p:nvPr/>
        </p:nvGrpSpPr>
        <p:grpSpPr bwMode="auto">
          <a:xfrm>
            <a:off x="6975475" y="2333625"/>
            <a:ext cx="1866900" cy="925513"/>
            <a:chOff x="6975425" y="2522088"/>
            <a:chExt cx="1867359" cy="926301"/>
          </a:xfrm>
        </p:grpSpPr>
        <p:sp>
          <p:nvSpPr>
            <p:cNvPr id="86043" name="TextBox 34"/>
            <p:cNvSpPr txBox="1">
              <a:spLocks noChangeArrowheads="1"/>
            </p:cNvSpPr>
            <p:nvPr/>
          </p:nvSpPr>
          <p:spPr bwMode="auto">
            <a:xfrm>
              <a:off x="6975425" y="2986724"/>
              <a:ext cx="1867359" cy="461665"/>
            </a:xfrm>
            <a:prstGeom prst="rect">
              <a:avLst/>
            </a:prstGeom>
            <a:noFill/>
            <a:ln w="9525">
              <a:noFill/>
              <a:miter lim="800000"/>
              <a:headEnd/>
              <a:tailEnd/>
            </a:ln>
          </p:spPr>
          <p:txBody>
            <a:bodyPr>
              <a:spAutoFit/>
            </a:bodyPr>
            <a:lstStyle/>
            <a:p>
              <a:pPr algn="ctr"/>
              <a:r>
                <a:rPr lang="en-US" sz="1200"/>
                <a:t>Behind the </a:t>
              </a:r>
            </a:p>
            <a:p>
              <a:pPr algn="ctr"/>
              <a:r>
                <a:rPr lang="en-US" sz="1200"/>
                <a:t>windshield activation</a:t>
              </a:r>
            </a:p>
          </p:txBody>
        </p:sp>
        <p:pic>
          <p:nvPicPr>
            <p:cNvPr id="86044" name="Picture 2" descr="Royalty-free Vector Art: Sedan"/>
            <p:cNvPicPr>
              <a:picLocks noChangeAspect="1" noChangeArrowheads="1"/>
            </p:cNvPicPr>
            <p:nvPr/>
          </p:nvPicPr>
          <p:blipFill>
            <a:blip r:embed="rId5"/>
            <a:srcRect/>
            <a:stretch>
              <a:fillRect/>
            </a:stretch>
          </p:blipFill>
          <p:spPr bwMode="auto">
            <a:xfrm>
              <a:off x="7127390" y="2522088"/>
              <a:ext cx="1353863" cy="490053"/>
            </a:xfrm>
            <a:prstGeom prst="rect">
              <a:avLst/>
            </a:prstGeom>
            <a:noFill/>
            <a:ln w="9525">
              <a:noFill/>
              <a:miter lim="800000"/>
              <a:headEnd/>
              <a:tailEnd/>
            </a:ln>
          </p:spPr>
        </p:pic>
      </p:grpSp>
      <p:sp>
        <p:nvSpPr>
          <p:cNvPr id="47" name="Freeform 46"/>
          <p:cNvSpPr/>
          <p:nvPr/>
        </p:nvSpPr>
        <p:spPr>
          <a:xfrm>
            <a:off x="3135313" y="2025650"/>
            <a:ext cx="2952750" cy="3333750"/>
          </a:xfrm>
          <a:custGeom>
            <a:avLst/>
            <a:gdLst>
              <a:gd name="connsiteX0" fmla="*/ 533400 w 2952750"/>
              <a:gd name="connsiteY0" fmla="*/ 2914650 h 3333750"/>
              <a:gd name="connsiteX1" fmla="*/ 2952750 w 2952750"/>
              <a:gd name="connsiteY1" fmla="*/ 3333750 h 3333750"/>
              <a:gd name="connsiteX2" fmla="*/ 1428750 w 2952750"/>
              <a:gd name="connsiteY2" fmla="*/ 2038350 h 3333750"/>
              <a:gd name="connsiteX3" fmla="*/ 1447800 w 2952750"/>
              <a:gd name="connsiteY3" fmla="*/ 0 h 3333750"/>
              <a:gd name="connsiteX4" fmla="*/ 0 w 2952750"/>
              <a:gd name="connsiteY4" fmla="*/ 1314450 h 3333750"/>
              <a:gd name="connsiteX5" fmla="*/ 533400 w 2952750"/>
              <a:gd name="connsiteY5" fmla="*/ 2914650 h 3333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2750" h="3333750">
                <a:moveTo>
                  <a:pt x="533400" y="2914650"/>
                </a:moveTo>
                <a:lnTo>
                  <a:pt x="2952750" y="3333750"/>
                </a:lnTo>
                <a:lnTo>
                  <a:pt x="1428750" y="2038350"/>
                </a:lnTo>
                <a:lnTo>
                  <a:pt x="1447800" y="0"/>
                </a:lnTo>
                <a:lnTo>
                  <a:pt x="0" y="1314450"/>
                </a:lnTo>
                <a:lnTo>
                  <a:pt x="533400" y="2914650"/>
                </a:lnTo>
                <a:close/>
              </a:path>
            </a:pathLst>
          </a:custGeom>
          <a:solidFill>
            <a:schemeClr val="tx2"/>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5122" name="Picture 2" descr="Z:\ERWW-PR\Pittsburgh Share\SHARE\CLIENTS\Transitions Optical\Brand Guidelines 2011\2012 Logos\Transitions_xtractive\Transitions_xtractive_vertical\JPG\Transitions_xtractive_vertical_c.jpg"/>
          <p:cNvPicPr>
            <a:picLocks noChangeAspect="1" noChangeArrowheads="1"/>
          </p:cNvPicPr>
          <p:nvPr/>
        </p:nvPicPr>
        <p:blipFill>
          <a:blip r:embed="rId6"/>
          <a:srcRect/>
          <a:stretch>
            <a:fillRect/>
          </a:stretch>
        </p:blipFill>
        <p:spPr bwMode="auto">
          <a:xfrm>
            <a:off x="5276850" y="1516063"/>
            <a:ext cx="1851025" cy="620712"/>
          </a:xfrm>
          <a:prstGeom prst="rect">
            <a:avLst/>
          </a:prstGeom>
          <a:noFill/>
          <a:ln w="9525">
            <a:noFill/>
            <a:miter lim="800000"/>
            <a:headEnd/>
            <a:tailEnd/>
          </a:ln>
        </p:spPr>
      </p:pic>
      <p:pic>
        <p:nvPicPr>
          <p:cNvPr id="5123" name="Picture 3" descr="Z:\ERWW-PR\Pittsburgh Share\SHARE\CLIENTS\Transitions Optical\Brand Guidelines 2011\2012 Logos\Transitions_vantage\Transitions_vantage_vertical\JPG\Transitions_vantage_vertical_c.jpg"/>
          <p:cNvPicPr>
            <a:picLocks noChangeAspect="1" noChangeArrowheads="1"/>
          </p:cNvPicPr>
          <p:nvPr/>
        </p:nvPicPr>
        <p:blipFill>
          <a:blip r:embed="rId7"/>
          <a:srcRect/>
          <a:stretch>
            <a:fillRect/>
          </a:stretch>
        </p:blipFill>
        <p:spPr bwMode="auto">
          <a:xfrm>
            <a:off x="3570288" y="5446713"/>
            <a:ext cx="1849437" cy="663575"/>
          </a:xfrm>
          <a:prstGeom prst="rect">
            <a:avLst/>
          </a:prstGeom>
          <a:noFill/>
          <a:ln w="9525">
            <a:noFill/>
            <a:miter lim="800000"/>
            <a:headEnd/>
            <a:tailEnd/>
          </a:ln>
        </p:spPr>
      </p:pic>
      <p:grpSp>
        <p:nvGrpSpPr>
          <p:cNvPr id="4" name="Group 3"/>
          <p:cNvGrpSpPr>
            <a:grpSpLocks/>
          </p:cNvGrpSpPr>
          <p:nvPr/>
        </p:nvGrpSpPr>
        <p:grpSpPr bwMode="auto">
          <a:xfrm>
            <a:off x="6667500" y="5427663"/>
            <a:ext cx="1741488" cy="460375"/>
            <a:chOff x="6666863" y="5615656"/>
            <a:chExt cx="1741820" cy="461665"/>
          </a:xfrm>
        </p:grpSpPr>
        <p:sp>
          <p:nvSpPr>
            <p:cNvPr id="86036" name="TextBox 41"/>
            <p:cNvSpPr txBox="1">
              <a:spLocks noChangeArrowheads="1"/>
            </p:cNvSpPr>
            <p:nvPr/>
          </p:nvSpPr>
          <p:spPr bwMode="auto">
            <a:xfrm>
              <a:off x="7289363" y="5615656"/>
              <a:ext cx="1119320" cy="461665"/>
            </a:xfrm>
            <a:prstGeom prst="rect">
              <a:avLst/>
            </a:prstGeom>
            <a:noFill/>
            <a:ln w="9525">
              <a:noFill/>
              <a:miter lim="800000"/>
              <a:headEnd/>
              <a:tailEnd/>
            </a:ln>
          </p:spPr>
          <p:txBody>
            <a:bodyPr>
              <a:spAutoFit/>
            </a:bodyPr>
            <a:lstStyle/>
            <a:p>
              <a:r>
                <a:rPr lang="en-US" sz="1200"/>
                <a:t>Variable Polarization</a:t>
              </a:r>
            </a:p>
          </p:txBody>
        </p:sp>
        <p:grpSp>
          <p:nvGrpSpPr>
            <p:cNvPr id="86037" name="Group 43"/>
            <p:cNvGrpSpPr>
              <a:grpSpLocks/>
            </p:cNvGrpSpPr>
            <p:nvPr/>
          </p:nvGrpSpPr>
          <p:grpSpPr bwMode="auto">
            <a:xfrm>
              <a:off x="6666863" y="5626262"/>
              <a:ext cx="620400" cy="432607"/>
              <a:chOff x="200132" y="4832209"/>
              <a:chExt cx="646328" cy="444368"/>
            </a:xfrm>
          </p:grpSpPr>
          <p:sp>
            <p:nvSpPr>
              <p:cNvPr id="46" name="Oval 45"/>
              <p:cNvSpPr/>
              <p:nvPr/>
            </p:nvSpPr>
            <p:spPr>
              <a:xfrm>
                <a:off x="200132" y="4834397"/>
                <a:ext cx="401961" cy="436605"/>
              </a:xfrm>
              <a:prstGeom prst="ellipse">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8" name="Oval 47"/>
              <p:cNvSpPr/>
              <p:nvPr/>
            </p:nvSpPr>
            <p:spPr>
              <a:xfrm>
                <a:off x="249757" y="4834397"/>
                <a:ext cx="403615" cy="438241"/>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9" name="Oval 48"/>
              <p:cNvSpPr/>
              <p:nvPr/>
            </p:nvSpPr>
            <p:spPr>
              <a:xfrm>
                <a:off x="310961" y="4832761"/>
                <a:ext cx="403615" cy="438241"/>
              </a:xfrm>
              <a:prstGeom prst="ellipse">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0" name="Oval 49"/>
              <p:cNvSpPr/>
              <p:nvPr/>
            </p:nvSpPr>
            <p:spPr>
              <a:xfrm>
                <a:off x="373819" y="4837667"/>
                <a:ext cx="403615" cy="438241"/>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1" name="Oval 50"/>
              <p:cNvSpPr/>
              <p:nvPr/>
            </p:nvSpPr>
            <p:spPr>
              <a:xfrm>
                <a:off x="444948" y="4837667"/>
                <a:ext cx="401961" cy="436605"/>
              </a:xfrm>
              <a:prstGeom prst="ellipse">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grpSp>
      </p:grpSp>
      <p:pic>
        <p:nvPicPr>
          <p:cNvPr id="5124" name="Picture 4" descr="Z:\ERWW-PR\Pittsburgh Share\SHARE\CLIENTS\Transitions Optical\Brand Guidelines 2011\2012 Logos\Transitions_VI\Transitions_VI_vertical\JPG\Transitions_VI_vertical_c.jpg"/>
          <p:cNvPicPr>
            <a:picLocks noChangeAspect="1" noChangeArrowheads="1"/>
          </p:cNvPicPr>
          <p:nvPr/>
        </p:nvPicPr>
        <p:blipFill>
          <a:blip r:embed="rId8"/>
          <a:srcRect/>
          <a:stretch>
            <a:fillRect/>
          </a:stretch>
        </p:blipFill>
        <p:spPr bwMode="auto">
          <a:xfrm>
            <a:off x="706438" y="3957638"/>
            <a:ext cx="1849437" cy="620712"/>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8"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par>
                                <p:cTn id="11" presetID="22" presetClass="entr" presetSubtype="2"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right)">
                                      <p:cBhvr>
                                        <p:cTn id="13" dur="500"/>
                                        <p:tgtEl>
                                          <p:spTgt spid="13"/>
                                        </p:tgtEl>
                                      </p:cBhvr>
                                    </p:animEffect>
                                  </p:childTnLst>
                                </p:cTn>
                              </p:par>
                              <p:par>
                                <p:cTn id="14" presetID="22" presetClass="entr" presetSubtype="2"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right)">
                                      <p:cBhvr>
                                        <p:cTn id="16" dur="500"/>
                                        <p:tgtEl>
                                          <p:spTgt spid="18"/>
                                        </p:tgtEl>
                                      </p:cBhvr>
                                    </p:animEffect>
                                  </p:childTnLst>
                                </p:cTn>
                              </p:par>
                              <p:par>
                                <p:cTn id="17" presetID="22" presetClass="entr" presetSubtype="8" fill="hold"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left)">
                                      <p:cBhvr>
                                        <p:cTn id="19" dur="500"/>
                                        <p:tgtEl>
                                          <p:spTgt spid="26"/>
                                        </p:tgtEl>
                                      </p:cBhvr>
                                    </p:animEffect>
                                  </p:childTnLst>
                                </p:cTn>
                              </p:par>
                              <p:par>
                                <p:cTn id="20" presetID="10" presetClass="entr" presetSubtype="0" fill="hold" nodeType="withEffect">
                                  <p:stCondLst>
                                    <p:cond delay="40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par>
                                <p:cTn id="23" presetID="10" presetClass="entr" presetSubtype="0" fill="hold" nodeType="withEffect">
                                  <p:stCondLst>
                                    <p:cond delay="40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500"/>
                                        <p:tgtEl>
                                          <p:spTgt spid="2"/>
                                        </p:tgtEl>
                                      </p:cBhvr>
                                    </p:animEffect>
                                  </p:childTnLst>
                                </p:cTn>
                              </p:par>
                              <p:par>
                                <p:cTn id="26" presetID="10" presetClass="entr" presetSubtype="0" fill="hold" nodeType="withEffect">
                                  <p:stCondLst>
                                    <p:cond delay="40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par>
                                <p:cTn id="29" presetID="10" presetClass="entr" presetSubtype="0" fill="hold" nodeType="withEffect">
                                  <p:stCondLst>
                                    <p:cond delay="40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par>
                                <p:cTn id="32" presetID="10" presetClass="entr" presetSubtype="0" fill="hold" nodeType="withEffect">
                                  <p:stCondLst>
                                    <p:cond delay="40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5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42" fill="hold" nodeType="clickEffect">
                                  <p:stCondLst>
                                    <p:cond delay="0"/>
                                  </p:stCondLst>
                                  <p:childTnLst>
                                    <p:set>
                                      <p:cBhvr>
                                        <p:cTn id="38" dur="1" fill="hold">
                                          <p:stCondLst>
                                            <p:cond delay="0"/>
                                          </p:stCondLst>
                                        </p:cTn>
                                        <p:tgtEl>
                                          <p:spTgt spid="59"/>
                                        </p:tgtEl>
                                        <p:attrNameLst>
                                          <p:attrName>style.visibility</p:attrName>
                                        </p:attrNameLst>
                                      </p:cBhvr>
                                      <p:to>
                                        <p:strVal val="visible"/>
                                      </p:to>
                                    </p:set>
                                    <p:animEffect transition="in" filter="barn(outHorizontal)">
                                      <p:cBhvr>
                                        <p:cTn id="39" dur="500"/>
                                        <p:tgtEl>
                                          <p:spTgt spid="59"/>
                                        </p:tgtEl>
                                      </p:cBhvr>
                                    </p:animEffect>
                                  </p:childTnLst>
                                </p:cTn>
                              </p:par>
                            </p:childTnLst>
                          </p:cTn>
                        </p:par>
                        <p:par>
                          <p:cTn id="40" fill="hold">
                            <p:stCondLst>
                              <p:cond delay="500"/>
                            </p:stCondLst>
                            <p:childTnLst>
                              <p:par>
                                <p:cTn id="41" presetID="10" presetClass="entr" presetSubtype="0" fill="hold" nodeType="afterEffect">
                                  <p:stCondLst>
                                    <p:cond delay="0"/>
                                  </p:stCondLst>
                                  <p:childTnLst>
                                    <p:set>
                                      <p:cBhvr>
                                        <p:cTn id="42" dur="1" fill="hold">
                                          <p:stCondLst>
                                            <p:cond delay="0"/>
                                          </p:stCondLst>
                                        </p:cTn>
                                        <p:tgtEl>
                                          <p:spTgt spid="5124"/>
                                        </p:tgtEl>
                                        <p:attrNameLst>
                                          <p:attrName>style.visibility</p:attrName>
                                        </p:attrNameLst>
                                      </p:cBhvr>
                                      <p:to>
                                        <p:strVal val="visible"/>
                                      </p:to>
                                    </p:set>
                                    <p:animEffect transition="in" filter="fade">
                                      <p:cBhvr>
                                        <p:cTn id="43" dur="500"/>
                                        <p:tgtEl>
                                          <p:spTgt spid="5124"/>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37" fill="hold" nodeType="clickEffect">
                                  <p:stCondLst>
                                    <p:cond delay="0"/>
                                  </p:stCondLst>
                                  <p:childTnLst>
                                    <p:set>
                                      <p:cBhvr>
                                        <p:cTn id="47" dur="1" fill="hold">
                                          <p:stCondLst>
                                            <p:cond delay="0"/>
                                          </p:stCondLst>
                                        </p:cTn>
                                        <p:tgtEl>
                                          <p:spTgt spid="67"/>
                                        </p:tgtEl>
                                        <p:attrNameLst>
                                          <p:attrName>style.visibility</p:attrName>
                                        </p:attrNameLst>
                                      </p:cBhvr>
                                      <p:to>
                                        <p:strVal val="visible"/>
                                      </p:to>
                                    </p:set>
                                    <p:animEffect transition="in" filter="barn(outVertical)">
                                      <p:cBhvr>
                                        <p:cTn id="48" dur="500"/>
                                        <p:tgtEl>
                                          <p:spTgt spid="67"/>
                                        </p:tgtEl>
                                      </p:cBhvr>
                                    </p:animEffect>
                                  </p:childTnLst>
                                </p:cTn>
                              </p:par>
                            </p:childTnLst>
                          </p:cTn>
                        </p:par>
                        <p:par>
                          <p:cTn id="49" fill="hold">
                            <p:stCondLst>
                              <p:cond delay="500"/>
                            </p:stCondLst>
                            <p:childTnLst>
                              <p:par>
                                <p:cTn id="50" presetID="10" presetClass="entr" presetSubtype="0" fill="hold" nodeType="afterEffect">
                                  <p:stCondLst>
                                    <p:cond delay="0"/>
                                  </p:stCondLst>
                                  <p:childTnLst>
                                    <p:set>
                                      <p:cBhvr>
                                        <p:cTn id="51" dur="1" fill="hold">
                                          <p:stCondLst>
                                            <p:cond delay="0"/>
                                          </p:stCondLst>
                                        </p:cTn>
                                        <p:tgtEl>
                                          <p:spTgt spid="5122"/>
                                        </p:tgtEl>
                                        <p:attrNameLst>
                                          <p:attrName>style.visibility</p:attrName>
                                        </p:attrNameLst>
                                      </p:cBhvr>
                                      <p:to>
                                        <p:strVal val="visible"/>
                                      </p:to>
                                    </p:set>
                                    <p:animEffect transition="in" filter="fade">
                                      <p:cBhvr>
                                        <p:cTn id="52" dur="500"/>
                                        <p:tgtEl>
                                          <p:spTgt spid="5122"/>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42" fill="hold" nodeType="clickEffect">
                                  <p:stCondLst>
                                    <p:cond delay="0"/>
                                  </p:stCondLst>
                                  <p:childTnLst>
                                    <p:set>
                                      <p:cBhvr>
                                        <p:cTn id="56" dur="1" fill="hold">
                                          <p:stCondLst>
                                            <p:cond delay="0"/>
                                          </p:stCondLst>
                                        </p:cTn>
                                        <p:tgtEl>
                                          <p:spTgt spid="47"/>
                                        </p:tgtEl>
                                        <p:attrNameLst>
                                          <p:attrName>style.visibility</p:attrName>
                                        </p:attrNameLst>
                                      </p:cBhvr>
                                      <p:to>
                                        <p:strVal val="visible"/>
                                      </p:to>
                                    </p:set>
                                    <p:animEffect transition="in" filter="barn(outHorizontal)">
                                      <p:cBhvr>
                                        <p:cTn id="57" dur="500"/>
                                        <p:tgtEl>
                                          <p:spTgt spid="47"/>
                                        </p:tgtEl>
                                      </p:cBhvr>
                                    </p:animEffect>
                                  </p:childTnLst>
                                </p:cTn>
                              </p:par>
                            </p:childTnLst>
                          </p:cTn>
                        </p:par>
                        <p:par>
                          <p:cTn id="58" fill="hold">
                            <p:stCondLst>
                              <p:cond delay="500"/>
                            </p:stCondLst>
                            <p:childTnLst>
                              <p:par>
                                <p:cTn id="59" presetID="10" presetClass="entr" presetSubtype="0" fill="hold" nodeType="afterEffect">
                                  <p:stCondLst>
                                    <p:cond delay="0"/>
                                  </p:stCondLst>
                                  <p:childTnLst>
                                    <p:set>
                                      <p:cBhvr>
                                        <p:cTn id="60" dur="1" fill="hold">
                                          <p:stCondLst>
                                            <p:cond delay="0"/>
                                          </p:stCondLst>
                                        </p:cTn>
                                        <p:tgtEl>
                                          <p:spTgt spid="5123"/>
                                        </p:tgtEl>
                                        <p:attrNameLst>
                                          <p:attrName>style.visibility</p:attrName>
                                        </p:attrNameLst>
                                      </p:cBhvr>
                                      <p:to>
                                        <p:strVal val="visible"/>
                                      </p:to>
                                    </p:set>
                                    <p:animEffect transition="in" filter="fade">
                                      <p:cBhvr>
                                        <p:cTn id="61" dur="500"/>
                                        <p:tgtEl>
                                          <p:spTgt spid="5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Freeform 55"/>
          <p:cNvSpPr/>
          <p:nvPr/>
        </p:nvSpPr>
        <p:spPr>
          <a:xfrm>
            <a:off x="1481138" y="2039938"/>
            <a:ext cx="2286000" cy="2735262"/>
          </a:xfrm>
          <a:custGeom>
            <a:avLst/>
            <a:gdLst>
              <a:gd name="connsiteX0" fmla="*/ 0 w 2269523"/>
              <a:gd name="connsiteY0" fmla="*/ 226952 h 4378363"/>
              <a:gd name="connsiteX1" fmla="*/ 66473 w 2269523"/>
              <a:gd name="connsiteY1" fmla="*/ 66473 h 4378363"/>
              <a:gd name="connsiteX2" fmla="*/ 226952 w 2269523"/>
              <a:gd name="connsiteY2" fmla="*/ 1 h 4378363"/>
              <a:gd name="connsiteX3" fmla="*/ 2042571 w 2269523"/>
              <a:gd name="connsiteY3" fmla="*/ 0 h 4378363"/>
              <a:gd name="connsiteX4" fmla="*/ 2203050 w 2269523"/>
              <a:gd name="connsiteY4" fmla="*/ 66473 h 4378363"/>
              <a:gd name="connsiteX5" fmla="*/ 2269522 w 2269523"/>
              <a:gd name="connsiteY5" fmla="*/ 226952 h 4378363"/>
              <a:gd name="connsiteX6" fmla="*/ 2269523 w 2269523"/>
              <a:gd name="connsiteY6" fmla="*/ 4151411 h 4378363"/>
              <a:gd name="connsiteX7" fmla="*/ 2203050 w 2269523"/>
              <a:gd name="connsiteY7" fmla="*/ 4311890 h 4378363"/>
              <a:gd name="connsiteX8" fmla="*/ 2042571 w 2269523"/>
              <a:gd name="connsiteY8" fmla="*/ 4378363 h 4378363"/>
              <a:gd name="connsiteX9" fmla="*/ 226952 w 2269523"/>
              <a:gd name="connsiteY9" fmla="*/ 4378363 h 4378363"/>
              <a:gd name="connsiteX10" fmla="*/ 66473 w 2269523"/>
              <a:gd name="connsiteY10" fmla="*/ 4311890 h 4378363"/>
              <a:gd name="connsiteX11" fmla="*/ 0 w 2269523"/>
              <a:gd name="connsiteY11" fmla="*/ 4151411 h 4378363"/>
              <a:gd name="connsiteX12" fmla="*/ 0 w 2269523"/>
              <a:gd name="connsiteY12" fmla="*/ 226952 h 4378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69523" h="4378363">
                <a:moveTo>
                  <a:pt x="0" y="226952"/>
                </a:moveTo>
                <a:cubicBezTo>
                  <a:pt x="0" y="166761"/>
                  <a:pt x="23911" y="109034"/>
                  <a:pt x="66473" y="66473"/>
                </a:cubicBezTo>
                <a:cubicBezTo>
                  <a:pt x="109035" y="23911"/>
                  <a:pt x="166761" y="0"/>
                  <a:pt x="226952" y="1"/>
                </a:cubicBezTo>
                <a:lnTo>
                  <a:pt x="2042571" y="0"/>
                </a:lnTo>
                <a:cubicBezTo>
                  <a:pt x="2102762" y="0"/>
                  <a:pt x="2160489" y="23911"/>
                  <a:pt x="2203050" y="66473"/>
                </a:cubicBezTo>
                <a:cubicBezTo>
                  <a:pt x="2245612" y="109035"/>
                  <a:pt x="2269523" y="166761"/>
                  <a:pt x="2269522" y="226952"/>
                </a:cubicBezTo>
                <a:cubicBezTo>
                  <a:pt x="2269522" y="1535105"/>
                  <a:pt x="2269523" y="2843258"/>
                  <a:pt x="2269523" y="4151411"/>
                </a:cubicBezTo>
                <a:cubicBezTo>
                  <a:pt x="2269523" y="4211602"/>
                  <a:pt x="2245612" y="4269329"/>
                  <a:pt x="2203050" y="4311890"/>
                </a:cubicBezTo>
                <a:cubicBezTo>
                  <a:pt x="2160488" y="4354452"/>
                  <a:pt x="2102762" y="4378363"/>
                  <a:pt x="2042571" y="4378363"/>
                </a:cubicBezTo>
                <a:lnTo>
                  <a:pt x="226952" y="4378363"/>
                </a:lnTo>
                <a:cubicBezTo>
                  <a:pt x="166761" y="4378363"/>
                  <a:pt x="109034" y="4354452"/>
                  <a:pt x="66473" y="4311890"/>
                </a:cubicBezTo>
                <a:cubicBezTo>
                  <a:pt x="23911" y="4269328"/>
                  <a:pt x="0" y="4211602"/>
                  <a:pt x="0" y="4151411"/>
                </a:cubicBezTo>
                <a:lnTo>
                  <a:pt x="0" y="226952"/>
                </a:lnTo>
                <a:close/>
              </a:path>
            </a:pathLst>
          </a:custGeom>
          <a:solidFill>
            <a:schemeClr val="accent6">
              <a:lumMod val="60000"/>
              <a:lumOff val="40000"/>
            </a:schemeClr>
          </a:solid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lIns="240030" tIns="240030" rIns="240030" bIns="3304885" spcCol="1270" anchor="ctr"/>
          <a:lstStyle/>
          <a:p>
            <a:pPr algn="ctr" defTabSz="2800350" fontAlgn="auto">
              <a:lnSpc>
                <a:spcPct val="90000"/>
              </a:lnSpc>
              <a:spcAft>
                <a:spcPct val="35000"/>
              </a:spcAft>
              <a:defRPr/>
            </a:pPr>
            <a:r>
              <a:rPr lang="en-US" sz="6300" b="1" dirty="0"/>
              <a:t> </a:t>
            </a:r>
          </a:p>
        </p:txBody>
      </p:sp>
      <p:sp>
        <p:nvSpPr>
          <p:cNvPr id="88066" name="Text Box 33"/>
          <p:cNvSpPr txBox="1">
            <a:spLocks noChangeArrowheads="1"/>
          </p:cNvSpPr>
          <p:nvPr/>
        </p:nvSpPr>
        <p:spPr bwMode="auto">
          <a:xfrm>
            <a:off x="3962400" y="-823913"/>
            <a:ext cx="184150" cy="366713"/>
          </a:xfrm>
          <a:prstGeom prst="rect">
            <a:avLst/>
          </a:prstGeom>
          <a:noFill/>
          <a:ln w="9525">
            <a:noFill/>
            <a:miter lim="800000"/>
            <a:headEnd/>
            <a:tailEnd/>
          </a:ln>
        </p:spPr>
        <p:txBody>
          <a:bodyPr wrap="none">
            <a:spAutoFit/>
          </a:bodyPr>
          <a:lstStyle/>
          <a:p>
            <a:endParaRPr lang="en-US"/>
          </a:p>
        </p:txBody>
      </p:sp>
      <p:sp>
        <p:nvSpPr>
          <p:cNvPr id="147620" name="Text Box 164"/>
          <p:cNvSpPr txBox="1">
            <a:spLocks noChangeArrowheads="1"/>
          </p:cNvSpPr>
          <p:nvPr/>
        </p:nvSpPr>
        <p:spPr bwMode="auto">
          <a:xfrm>
            <a:off x="420688" y="4100513"/>
            <a:ext cx="889000" cy="307975"/>
          </a:xfrm>
          <a:prstGeom prst="rect">
            <a:avLst/>
          </a:prstGeom>
          <a:noFill/>
          <a:ln w="9525">
            <a:noFill/>
            <a:miter lim="800000"/>
            <a:headEnd/>
            <a:tailEnd/>
          </a:ln>
        </p:spPr>
        <p:txBody>
          <a:bodyPr wrap="none">
            <a:spAutoFit/>
          </a:bodyPr>
          <a:lstStyle/>
          <a:p>
            <a:pPr algn="r"/>
            <a:r>
              <a:rPr lang="en-US" sz="1400" b="1">
                <a:solidFill>
                  <a:schemeClr val="accent2"/>
                </a:solidFill>
              </a:rPr>
              <a:t>Benefits</a:t>
            </a:r>
          </a:p>
        </p:txBody>
      </p:sp>
      <p:sp>
        <p:nvSpPr>
          <p:cNvPr id="88068" name="Text Box 164"/>
          <p:cNvSpPr txBox="1">
            <a:spLocks noChangeArrowheads="1"/>
          </p:cNvSpPr>
          <p:nvPr/>
        </p:nvSpPr>
        <p:spPr bwMode="auto">
          <a:xfrm>
            <a:off x="280988" y="3302000"/>
            <a:ext cx="1028700" cy="306388"/>
          </a:xfrm>
          <a:prstGeom prst="rect">
            <a:avLst/>
          </a:prstGeom>
          <a:noFill/>
          <a:ln w="9525">
            <a:noFill/>
            <a:miter lim="800000"/>
            <a:headEnd/>
            <a:tailEnd/>
          </a:ln>
        </p:spPr>
        <p:txBody>
          <a:bodyPr wrap="none">
            <a:spAutoFit/>
          </a:bodyPr>
          <a:lstStyle/>
          <a:p>
            <a:pPr algn="r"/>
            <a:r>
              <a:rPr lang="en-US" sz="1400" b="1">
                <a:solidFill>
                  <a:schemeClr val="bg2"/>
                </a:solidFill>
              </a:rPr>
              <a:t>Attributes</a:t>
            </a:r>
          </a:p>
        </p:txBody>
      </p:sp>
      <p:sp>
        <p:nvSpPr>
          <p:cNvPr id="88069" name="Title 27"/>
          <p:cNvSpPr>
            <a:spLocks noGrp="1"/>
          </p:cNvSpPr>
          <p:nvPr>
            <p:ph type="title"/>
          </p:nvPr>
        </p:nvSpPr>
        <p:spPr/>
        <p:txBody>
          <a:bodyPr/>
          <a:lstStyle/>
          <a:p>
            <a:pPr eaLnBrk="1" hangingPunct="1"/>
            <a:r>
              <a:rPr lang="en-US" smtClean="0"/>
              <a:t>Delivering a different set of benefits</a:t>
            </a:r>
          </a:p>
        </p:txBody>
      </p:sp>
      <p:sp>
        <p:nvSpPr>
          <p:cNvPr id="88070" name="Slide Number Placeholder 5"/>
          <p:cNvSpPr>
            <a:spLocks noGrp="1"/>
          </p:cNvSpPr>
          <p:nvPr>
            <p:ph type="sldNum" sz="quarter" idx="1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5A41CD6-3732-4F1E-9BEA-F3A960244447}" type="slidenum">
              <a:rPr lang="en-US"/>
              <a:pPr fontAlgn="base">
                <a:spcBef>
                  <a:spcPct val="0"/>
                </a:spcBef>
                <a:spcAft>
                  <a:spcPct val="0"/>
                </a:spcAft>
                <a:defRPr/>
              </a:pPr>
              <a:t>31</a:t>
            </a:fld>
            <a:endParaRPr lang="en-US"/>
          </a:p>
        </p:txBody>
      </p:sp>
      <p:sp>
        <p:nvSpPr>
          <p:cNvPr id="13" name="Rounded Rectangle 12"/>
          <p:cNvSpPr/>
          <p:nvPr/>
        </p:nvSpPr>
        <p:spPr>
          <a:xfrm>
            <a:off x="3989388" y="2039938"/>
            <a:ext cx="2286000" cy="2735262"/>
          </a:xfrm>
          <a:prstGeom prst="roundRect">
            <a:avLst>
              <a:gd name="adj" fmla="val 10000"/>
            </a:avLst>
          </a:prstGeom>
          <a:solidFill>
            <a:schemeClr val="bg2"/>
          </a:solid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34" name="Rounded Rectangle 33"/>
          <p:cNvSpPr/>
          <p:nvPr/>
        </p:nvSpPr>
        <p:spPr>
          <a:xfrm>
            <a:off x="6499225" y="2039938"/>
            <a:ext cx="2286000" cy="2735262"/>
          </a:xfrm>
          <a:prstGeom prst="roundRect">
            <a:avLst>
              <a:gd name="adj" fmla="val 10000"/>
            </a:avLst>
          </a:prstGeom>
          <a:solidFill>
            <a:schemeClr val="tx2"/>
          </a:solid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58" name="Freeform 57"/>
          <p:cNvSpPr/>
          <p:nvPr/>
        </p:nvSpPr>
        <p:spPr>
          <a:xfrm>
            <a:off x="1709738" y="3135313"/>
            <a:ext cx="1828800" cy="639762"/>
          </a:xfrm>
          <a:custGeom>
            <a:avLst/>
            <a:gdLst>
              <a:gd name="connsiteX0" fmla="*/ 0 w 1815618"/>
              <a:gd name="connsiteY0" fmla="*/ 63783 h 637834"/>
              <a:gd name="connsiteX1" fmla="*/ 18682 w 1815618"/>
              <a:gd name="connsiteY1" fmla="*/ 18682 h 637834"/>
              <a:gd name="connsiteX2" fmla="*/ 63783 w 1815618"/>
              <a:gd name="connsiteY2" fmla="*/ 0 h 637834"/>
              <a:gd name="connsiteX3" fmla="*/ 1751835 w 1815618"/>
              <a:gd name="connsiteY3" fmla="*/ 0 h 637834"/>
              <a:gd name="connsiteX4" fmla="*/ 1796936 w 1815618"/>
              <a:gd name="connsiteY4" fmla="*/ 18682 h 637834"/>
              <a:gd name="connsiteX5" fmla="*/ 1815618 w 1815618"/>
              <a:gd name="connsiteY5" fmla="*/ 63783 h 637834"/>
              <a:gd name="connsiteX6" fmla="*/ 1815618 w 1815618"/>
              <a:gd name="connsiteY6" fmla="*/ 574051 h 637834"/>
              <a:gd name="connsiteX7" fmla="*/ 1796936 w 1815618"/>
              <a:gd name="connsiteY7" fmla="*/ 619152 h 637834"/>
              <a:gd name="connsiteX8" fmla="*/ 1751835 w 1815618"/>
              <a:gd name="connsiteY8" fmla="*/ 637834 h 637834"/>
              <a:gd name="connsiteX9" fmla="*/ 63783 w 1815618"/>
              <a:gd name="connsiteY9" fmla="*/ 637834 h 637834"/>
              <a:gd name="connsiteX10" fmla="*/ 18682 w 1815618"/>
              <a:gd name="connsiteY10" fmla="*/ 619152 h 637834"/>
              <a:gd name="connsiteX11" fmla="*/ 0 w 1815618"/>
              <a:gd name="connsiteY11" fmla="*/ 574051 h 637834"/>
              <a:gd name="connsiteX12" fmla="*/ 0 w 1815618"/>
              <a:gd name="connsiteY12" fmla="*/ 63783 h 637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15618" h="637834">
                <a:moveTo>
                  <a:pt x="0" y="63783"/>
                </a:moveTo>
                <a:cubicBezTo>
                  <a:pt x="0" y="46867"/>
                  <a:pt x="6720" y="30643"/>
                  <a:pt x="18682" y="18682"/>
                </a:cubicBezTo>
                <a:cubicBezTo>
                  <a:pt x="30644" y="6720"/>
                  <a:pt x="46867" y="0"/>
                  <a:pt x="63783" y="0"/>
                </a:cubicBezTo>
                <a:lnTo>
                  <a:pt x="1751835" y="0"/>
                </a:lnTo>
                <a:cubicBezTo>
                  <a:pt x="1768751" y="0"/>
                  <a:pt x="1784975" y="6720"/>
                  <a:pt x="1796936" y="18682"/>
                </a:cubicBezTo>
                <a:cubicBezTo>
                  <a:pt x="1808898" y="30644"/>
                  <a:pt x="1815618" y="46867"/>
                  <a:pt x="1815618" y="63783"/>
                </a:cubicBezTo>
                <a:lnTo>
                  <a:pt x="1815618" y="574051"/>
                </a:lnTo>
                <a:cubicBezTo>
                  <a:pt x="1815618" y="590967"/>
                  <a:pt x="1808898" y="607191"/>
                  <a:pt x="1796936" y="619152"/>
                </a:cubicBezTo>
                <a:cubicBezTo>
                  <a:pt x="1784974" y="631114"/>
                  <a:pt x="1768751" y="637834"/>
                  <a:pt x="1751835" y="637834"/>
                </a:cubicBezTo>
                <a:lnTo>
                  <a:pt x="63783" y="637834"/>
                </a:lnTo>
                <a:cubicBezTo>
                  <a:pt x="46867" y="637834"/>
                  <a:pt x="30643" y="631114"/>
                  <a:pt x="18682" y="619152"/>
                </a:cubicBezTo>
                <a:cubicBezTo>
                  <a:pt x="6720" y="607190"/>
                  <a:pt x="0" y="590967"/>
                  <a:pt x="0" y="574051"/>
                </a:cubicBezTo>
                <a:lnTo>
                  <a:pt x="0" y="63783"/>
                </a:lnTo>
                <a:close/>
              </a:path>
            </a:pathLst>
          </a:custGeom>
          <a:solidFill>
            <a:schemeClr val="tx1">
              <a:lumMod val="50000"/>
              <a:lumOff val="5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49162" tIns="41542" rIns="49162" bIns="41542" spcCol="1270" anchor="ctr"/>
          <a:lstStyle/>
          <a:p>
            <a:pPr algn="ctr" defTabSz="533400" fontAlgn="auto">
              <a:lnSpc>
                <a:spcPct val="90000"/>
              </a:lnSpc>
              <a:spcAft>
                <a:spcPct val="35000"/>
              </a:spcAft>
              <a:defRPr/>
            </a:pPr>
            <a:r>
              <a:rPr lang="en-US" sz="1200" b="1" dirty="0"/>
              <a:t>Clear, dark, fast</a:t>
            </a:r>
          </a:p>
        </p:txBody>
      </p:sp>
      <p:sp>
        <p:nvSpPr>
          <p:cNvPr id="62" name="Freeform 61"/>
          <p:cNvSpPr/>
          <p:nvPr/>
        </p:nvSpPr>
        <p:spPr>
          <a:xfrm>
            <a:off x="4217988" y="3135313"/>
            <a:ext cx="1828800" cy="639762"/>
          </a:xfrm>
          <a:custGeom>
            <a:avLst/>
            <a:gdLst>
              <a:gd name="connsiteX0" fmla="*/ 0 w 1815618"/>
              <a:gd name="connsiteY0" fmla="*/ 63783 h 637834"/>
              <a:gd name="connsiteX1" fmla="*/ 18682 w 1815618"/>
              <a:gd name="connsiteY1" fmla="*/ 18682 h 637834"/>
              <a:gd name="connsiteX2" fmla="*/ 63783 w 1815618"/>
              <a:gd name="connsiteY2" fmla="*/ 0 h 637834"/>
              <a:gd name="connsiteX3" fmla="*/ 1751835 w 1815618"/>
              <a:gd name="connsiteY3" fmla="*/ 0 h 637834"/>
              <a:gd name="connsiteX4" fmla="*/ 1796936 w 1815618"/>
              <a:gd name="connsiteY4" fmla="*/ 18682 h 637834"/>
              <a:gd name="connsiteX5" fmla="*/ 1815618 w 1815618"/>
              <a:gd name="connsiteY5" fmla="*/ 63783 h 637834"/>
              <a:gd name="connsiteX6" fmla="*/ 1815618 w 1815618"/>
              <a:gd name="connsiteY6" fmla="*/ 574051 h 637834"/>
              <a:gd name="connsiteX7" fmla="*/ 1796936 w 1815618"/>
              <a:gd name="connsiteY7" fmla="*/ 619152 h 637834"/>
              <a:gd name="connsiteX8" fmla="*/ 1751835 w 1815618"/>
              <a:gd name="connsiteY8" fmla="*/ 637834 h 637834"/>
              <a:gd name="connsiteX9" fmla="*/ 63783 w 1815618"/>
              <a:gd name="connsiteY9" fmla="*/ 637834 h 637834"/>
              <a:gd name="connsiteX10" fmla="*/ 18682 w 1815618"/>
              <a:gd name="connsiteY10" fmla="*/ 619152 h 637834"/>
              <a:gd name="connsiteX11" fmla="*/ 0 w 1815618"/>
              <a:gd name="connsiteY11" fmla="*/ 574051 h 637834"/>
              <a:gd name="connsiteX12" fmla="*/ 0 w 1815618"/>
              <a:gd name="connsiteY12" fmla="*/ 63783 h 637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15618" h="637834">
                <a:moveTo>
                  <a:pt x="0" y="63783"/>
                </a:moveTo>
                <a:cubicBezTo>
                  <a:pt x="0" y="46867"/>
                  <a:pt x="6720" y="30643"/>
                  <a:pt x="18682" y="18682"/>
                </a:cubicBezTo>
                <a:cubicBezTo>
                  <a:pt x="30644" y="6720"/>
                  <a:pt x="46867" y="0"/>
                  <a:pt x="63783" y="0"/>
                </a:cubicBezTo>
                <a:lnTo>
                  <a:pt x="1751835" y="0"/>
                </a:lnTo>
                <a:cubicBezTo>
                  <a:pt x="1768751" y="0"/>
                  <a:pt x="1784975" y="6720"/>
                  <a:pt x="1796936" y="18682"/>
                </a:cubicBezTo>
                <a:cubicBezTo>
                  <a:pt x="1808898" y="30644"/>
                  <a:pt x="1815618" y="46867"/>
                  <a:pt x="1815618" y="63783"/>
                </a:cubicBezTo>
                <a:lnTo>
                  <a:pt x="1815618" y="574051"/>
                </a:lnTo>
                <a:cubicBezTo>
                  <a:pt x="1815618" y="590967"/>
                  <a:pt x="1808898" y="607191"/>
                  <a:pt x="1796936" y="619152"/>
                </a:cubicBezTo>
                <a:cubicBezTo>
                  <a:pt x="1784974" y="631114"/>
                  <a:pt x="1768751" y="637834"/>
                  <a:pt x="1751835" y="637834"/>
                </a:cubicBezTo>
                <a:lnTo>
                  <a:pt x="63783" y="637834"/>
                </a:lnTo>
                <a:cubicBezTo>
                  <a:pt x="46867" y="637834"/>
                  <a:pt x="30643" y="631114"/>
                  <a:pt x="18682" y="619152"/>
                </a:cubicBezTo>
                <a:cubicBezTo>
                  <a:pt x="6720" y="607190"/>
                  <a:pt x="0" y="590967"/>
                  <a:pt x="0" y="574051"/>
                </a:cubicBezTo>
                <a:lnTo>
                  <a:pt x="0" y="63783"/>
                </a:lnTo>
                <a:close/>
              </a:path>
            </a:pathLst>
          </a:custGeom>
          <a:solidFill>
            <a:schemeClr val="tx1">
              <a:lumMod val="50000"/>
              <a:lumOff val="5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49162" tIns="41542" rIns="49162" bIns="41542" spcCol="1270" anchor="ctr"/>
          <a:lstStyle/>
          <a:p>
            <a:pPr algn="ctr" defTabSz="533400" fontAlgn="auto">
              <a:lnSpc>
                <a:spcPct val="90000"/>
              </a:lnSpc>
              <a:spcAft>
                <a:spcPct val="35000"/>
              </a:spcAft>
              <a:defRPr/>
            </a:pPr>
            <a:r>
              <a:rPr lang="en-US" sz="1200" b="1" dirty="0"/>
              <a:t>Comfortable tint,</a:t>
            </a:r>
            <a:br>
              <a:rPr lang="en-US" sz="1200" b="1" dirty="0"/>
            </a:br>
            <a:r>
              <a:rPr lang="en-US" sz="1200" b="1" dirty="0"/>
              <a:t>darkest, BWS</a:t>
            </a:r>
          </a:p>
        </p:txBody>
      </p:sp>
      <p:sp>
        <p:nvSpPr>
          <p:cNvPr id="66" name="Freeform 65"/>
          <p:cNvSpPr/>
          <p:nvPr/>
        </p:nvSpPr>
        <p:spPr>
          <a:xfrm>
            <a:off x="6727825" y="3135313"/>
            <a:ext cx="1828800" cy="639762"/>
          </a:xfrm>
          <a:custGeom>
            <a:avLst/>
            <a:gdLst>
              <a:gd name="connsiteX0" fmla="*/ 0 w 1815618"/>
              <a:gd name="connsiteY0" fmla="*/ 63783 h 637834"/>
              <a:gd name="connsiteX1" fmla="*/ 18682 w 1815618"/>
              <a:gd name="connsiteY1" fmla="*/ 18682 h 637834"/>
              <a:gd name="connsiteX2" fmla="*/ 63783 w 1815618"/>
              <a:gd name="connsiteY2" fmla="*/ 0 h 637834"/>
              <a:gd name="connsiteX3" fmla="*/ 1751835 w 1815618"/>
              <a:gd name="connsiteY3" fmla="*/ 0 h 637834"/>
              <a:gd name="connsiteX4" fmla="*/ 1796936 w 1815618"/>
              <a:gd name="connsiteY4" fmla="*/ 18682 h 637834"/>
              <a:gd name="connsiteX5" fmla="*/ 1815618 w 1815618"/>
              <a:gd name="connsiteY5" fmla="*/ 63783 h 637834"/>
              <a:gd name="connsiteX6" fmla="*/ 1815618 w 1815618"/>
              <a:gd name="connsiteY6" fmla="*/ 574051 h 637834"/>
              <a:gd name="connsiteX7" fmla="*/ 1796936 w 1815618"/>
              <a:gd name="connsiteY7" fmla="*/ 619152 h 637834"/>
              <a:gd name="connsiteX8" fmla="*/ 1751835 w 1815618"/>
              <a:gd name="connsiteY8" fmla="*/ 637834 h 637834"/>
              <a:gd name="connsiteX9" fmla="*/ 63783 w 1815618"/>
              <a:gd name="connsiteY9" fmla="*/ 637834 h 637834"/>
              <a:gd name="connsiteX10" fmla="*/ 18682 w 1815618"/>
              <a:gd name="connsiteY10" fmla="*/ 619152 h 637834"/>
              <a:gd name="connsiteX11" fmla="*/ 0 w 1815618"/>
              <a:gd name="connsiteY11" fmla="*/ 574051 h 637834"/>
              <a:gd name="connsiteX12" fmla="*/ 0 w 1815618"/>
              <a:gd name="connsiteY12" fmla="*/ 63783 h 637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15618" h="637834">
                <a:moveTo>
                  <a:pt x="0" y="63783"/>
                </a:moveTo>
                <a:cubicBezTo>
                  <a:pt x="0" y="46867"/>
                  <a:pt x="6720" y="30643"/>
                  <a:pt x="18682" y="18682"/>
                </a:cubicBezTo>
                <a:cubicBezTo>
                  <a:pt x="30644" y="6720"/>
                  <a:pt x="46867" y="0"/>
                  <a:pt x="63783" y="0"/>
                </a:cubicBezTo>
                <a:lnTo>
                  <a:pt x="1751835" y="0"/>
                </a:lnTo>
                <a:cubicBezTo>
                  <a:pt x="1768751" y="0"/>
                  <a:pt x="1784975" y="6720"/>
                  <a:pt x="1796936" y="18682"/>
                </a:cubicBezTo>
                <a:cubicBezTo>
                  <a:pt x="1808898" y="30644"/>
                  <a:pt x="1815618" y="46867"/>
                  <a:pt x="1815618" y="63783"/>
                </a:cubicBezTo>
                <a:lnTo>
                  <a:pt x="1815618" y="574051"/>
                </a:lnTo>
                <a:cubicBezTo>
                  <a:pt x="1815618" y="590967"/>
                  <a:pt x="1808898" y="607191"/>
                  <a:pt x="1796936" y="619152"/>
                </a:cubicBezTo>
                <a:cubicBezTo>
                  <a:pt x="1784974" y="631114"/>
                  <a:pt x="1768751" y="637834"/>
                  <a:pt x="1751835" y="637834"/>
                </a:cubicBezTo>
                <a:lnTo>
                  <a:pt x="63783" y="637834"/>
                </a:lnTo>
                <a:cubicBezTo>
                  <a:pt x="46867" y="637834"/>
                  <a:pt x="30643" y="631114"/>
                  <a:pt x="18682" y="619152"/>
                </a:cubicBezTo>
                <a:cubicBezTo>
                  <a:pt x="6720" y="607190"/>
                  <a:pt x="0" y="590967"/>
                  <a:pt x="0" y="574051"/>
                </a:cubicBezTo>
                <a:lnTo>
                  <a:pt x="0" y="63783"/>
                </a:lnTo>
                <a:close/>
              </a:path>
            </a:pathLst>
          </a:custGeom>
          <a:solidFill>
            <a:schemeClr val="tx1">
              <a:lumMod val="50000"/>
              <a:lumOff val="5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49162" tIns="41542" rIns="49162" bIns="41542" spcCol="1270" anchor="ctr"/>
          <a:lstStyle/>
          <a:p>
            <a:pPr algn="ctr" defTabSz="533400" fontAlgn="auto">
              <a:lnSpc>
                <a:spcPct val="90000"/>
              </a:lnSpc>
              <a:spcAft>
                <a:spcPct val="35000"/>
              </a:spcAft>
              <a:defRPr/>
            </a:pPr>
            <a:r>
              <a:rPr lang="en-US" sz="1200" b="1" dirty="0">
                <a:solidFill>
                  <a:schemeClr val="bg1"/>
                </a:solidFill>
              </a:rPr>
              <a:t>The only adaptive</a:t>
            </a:r>
            <a:br>
              <a:rPr lang="en-US" sz="1200" b="1" dirty="0">
                <a:solidFill>
                  <a:schemeClr val="bg1"/>
                </a:solidFill>
              </a:rPr>
            </a:br>
            <a:r>
              <a:rPr lang="en-US" sz="1200" b="1" dirty="0">
                <a:solidFill>
                  <a:schemeClr val="bg1"/>
                </a:solidFill>
              </a:rPr>
              <a:t>lens that polarizes</a:t>
            </a:r>
          </a:p>
        </p:txBody>
      </p:sp>
      <p:sp>
        <p:nvSpPr>
          <p:cNvPr id="57" name="Freeform 56"/>
          <p:cNvSpPr/>
          <p:nvPr/>
        </p:nvSpPr>
        <p:spPr>
          <a:xfrm>
            <a:off x="1709738" y="3933825"/>
            <a:ext cx="1828800" cy="639763"/>
          </a:xfrm>
          <a:custGeom>
            <a:avLst/>
            <a:gdLst>
              <a:gd name="connsiteX0" fmla="*/ 0 w 1815618"/>
              <a:gd name="connsiteY0" fmla="*/ 63783 h 637834"/>
              <a:gd name="connsiteX1" fmla="*/ 18682 w 1815618"/>
              <a:gd name="connsiteY1" fmla="*/ 18682 h 637834"/>
              <a:gd name="connsiteX2" fmla="*/ 63783 w 1815618"/>
              <a:gd name="connsiteY2" fmla="*/ 0 h 637834"/>
              <a:gd name="connsiteX3" fmla="*/ 1751835 w 1815618"/>
              <a:gd name="connsiteY3" fmla="*/ 0 h 637834"/>
              <a:gd name="connsiteX4" fmla="*/ 1796936 w 1815618"/>
              <a:gd name="connsiteY4" fmla="*/ 18682 h 637834"/>
              <a:gd name="connsiteX5" fmla="*/ 1815618 w 1815618"/>
              <a:gd name="connsiteY5" fmla="*/ 63783 h 637834"/>
              <a:gd name="connsiteX6" fmla="*/ 1815618 w 1815618"/>
              <a:gd name="connsiteY6" fmla="*/ 574051 h 637834"/>
              <a:gd name="connsiteX7" fmla="*/ 1796936 w 1815618"/>
              <a:gd name="connsiteY7" fmla="*/ 619152 h 637834"/>
              <a:gd name="connsiteX8" fmla="*/ 1751835 w 1815618"/>
              <a:gd name="connsiteY8" fmla="*/ 637834 h 637834"/>
              <a:gd name="connsiteX9" fmla="*/ 63783 w 1815618"/>
              <a:gd name="connsiteY9" fmla="*/ 637834 h 637834"/>
              <a:gd name="connsiteX10" fmla="*/ 18682 w 1815618"/>
              <a:gd name="connsiteY10" fmla="*/ 619152 h 637834"/>
              <a:gd name="connsiteX11" fmla="*/ 0 w 1815618"/>
              <a:gd name="connsiteY11" fmla="*/ 574051 h 637834"/>
              <a:gd name="connsiteX12" fmla="*/ 0 w 1815618"/>
              <a:gd name="connsiteY12" fmla="*/ 63783 h 637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15618" h="637834">
                <a:moveTo>
                  <a:pt x="0" y="63783"/>
                </a:moveTo>
                <a:cubicBezTo>
                  <a:pt x="0" y="46867"/>
                  <a:pt x="6720" y="30643"/>
                  <a:pt x="18682" y="18682"/>
                </a:cubicBezTo>
                <a:cubicBezTo>
                  <a:pt x="30644" y="6720"/>
                  <a:pt x="46867" y="0"/>
                  <a:pt x="63783" y="0"/>
                </a:cubicBezTo>
                <a:lnTo>
                  <a:pt x="1751835" y="0"/>
                </a:lnTo>
                <a:cubicBezTo>
                  <a:pt x="1768751" y="0"/>
                  <a:pt x="1784975" y="6720"/>
                  <a:pt x="1796936" y="18682"/>
                </a:cubicBezTo>
                <a:cubicBezTo>
                  <a:pt x="1808898" y="30644"/>
                  <a:pt x="1815618" y="46867"/>
                  <a:pt x="1815618" y="63783"/>
                </a:cubicBezTo>
                <a:lnTo>
                  <a:pt x="1815618" y="574051"/>
                </a:lnTo>
                <a:cubicBezTo>
                  <a:pt x="1815618" y="590967"/>
                  <a:pt x="1808898" y="607191"/>
                  <a:pt x="1796936" y="619152"/>
                </a:cubicBezTo>
                <a:cubicBezTo>
                  <a:pt x="1784974" y="631114"/>
                  <a:pt x="1768751" y="637834"/>
                  <a:pt x="1751835" y="637834"/>
                </a:cubicBezTo>
                <a:lnTo>
                  <a:pt x="63783" y="637834"/>
                </a:lnTo>
                <a:cubicBezTo>
                  <a:pt x="46867" y="637834"/>
                  <a:pt x="30643" y="631114"/>
                  <a:pt x="18682" y="619152"/>
                </a:cubicBezTo>
                <a:cubicBezTo>
                  <a:pt x="6720" y="607190"/>
                  <a:pt x="0" y="590967"/>
                  <a:pt x="0" y="574051"/>
                </a:cubicBezTo>
                <a:lnTo>
                  <a:pt x="0" y="63783"/>
                </a:lnTo>
                <a:close/>
              </a:path>
            </a:pathLst>
          </a:custGeom>
          <a:solidFill>
            <a:schemeClr val="accent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49162" tIns="41542" rIns="49162" bIns="41542" spcCol="1270" anchor="ctr"/>
          <a:lstStyle/>
          <a:p>
            <a:pPr algn="ctr" defTabSz="533400" fontAlgn="auto">
              <a:lnSpc>
                <a:spcPct val="90000"/>
              </a:lnSpc>
              <a:spcAft>
                <a:spcPct val="35000"/>
              </a:spcAft>
              <a:defRPr/>
            </a:pPr>
            <a:r>
              <a:rPr lang="en-US" sz="1200" b="1" dirty="0"/>
              <a:t>Most balanced everyday lens</a:t>
            </a:r>
          </a:p>
        </p:txBody>
      </p:sp>
      <p:sp>
        <p:nvSpPr>
          <p:cNvPr id="61" name="Freeform 60"/>
          <p:cNvSpPr/>
          <p:nvPr/>
        </p:nvSpPr>
        <p:spPr>
          <a:xfrm>
            <a:off x="4217988" y="3933825"/>
            <a:ext cx="1828800" cy="639763"/>
          </a:xfrm>
          <a:custGeom>
            <a:avLst/>
            <a:gdLst>
              <a:gd name="connsiteX0" fmla="*/ 0 w 1815618"/>
              <a:gd name="connsiteY0" fmla="*/ 63783 h 637834"/>
              <a:gd name="connsiteX1" fmla="*/ 18682 w 1815618"/>
              <a:gd name="connsiteY1" fmla="*/ 18682 h 637834"/>
              <a:gd name="connsiteX2" fmla="*/ 63783 w 1815618"/>
              <a:gd name="connsiteY2" fmla="*/ 0 h 637834"/>
              <a:gd name="connsiteX3" fmla="*/ 1751835 w 1815618"/>
              <a:gd name="connsiteY3" fmla="*/ 0 h 637834"/>
              <a:gd name="connsiteX4" fmla="*/ 1796936 w 1815618"/>
              <a:gd name="connsiteY4" fmla="*/ 18682 h 637834"/>
              <a:gd name="connsiteX5" fmla="*/ 1815618 w 1815618"/>
              <a:gd name="connsiteY5" fmla="*/ 63783 h 637834"/>
              <a:gd name="connsiteX6" fmla="*/ 1815618 w 1815618"/>
              <a:gd name="connsiteY6" fmla="*/ 574051 h 637834"/>
              <a:gd name="connsiteX7" fmla="*/ 1796936 w 1815618"/>
              <a:gd name="connsiteY7" fmla="*/ 619152 h 637834"/>
              <a:gd name="connsiteX8" fmla="*/ 1751835 w 1815618"/>
              <a:gd name="connsiteY8" fmla="*/ 637834 h 637834"/>
              <a:gd name="connsiteX9" fmla="*/ 63783 w 1815618"/>
              <a:gd name="connsiteY9" fmla="*/ 637834 h 637834"/>
              <a:gd name="connsiteX10" fmla="*/ 18682 w 1815618"/>
              <a:gd name="connsiteY10" fmla="*/ 619152 h 637834"/>
              <a:gd name="connsiteX11" fmla="*/ 0 w 1815618"/>
              <a:gd name="connsiteY11" fmla="*/ 574051 h 637834"/>
              <a:gd name="connsiteX12" fmla="*/ 0 w 1815618"/>
              <a:gd name="connsiteY12" fmla="*/ 63783 h 637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15618" h="637834">
                <a:moveTo>
                  <a:pt x="0" y="63783"/>
                </a:moveTo>
                <a:cubicBezTo>
                  <a:pt x="0" y="46867"/>
                  <a:pt x="6720" y="30643"/>
                  <a:pt x="18682" y="18682"/>
                </a:cubicBezTo>
                <a:cubicBezTo>
                  <a:pt x="30644" y="6720"/>
                  <a:pt x="46867" y="0"/>
                  <a:pt x="63783" y="0"/>
                </a:cubicBezTo>
                <a:lnTo>
                  <a:pt x="1751835" y="0"/>
                </a:lnTo>
                <a:cubicBezTo>
                  <a:pt x="1768751" y="0"/>
                  <a:pt x="1784975" y="6720"/>
                  <a:pt x="1796936" y="18682"/>
                </a:cubicBezTo>
                <a:cubicBezTo>
                  <a:pt x="1808898" y="30644"/>
                  <a:pt x="1815618" y="46867"/>
                  <a:pt x="1815618" y="63783"/>
                </a:cubicBezTo>
                <a:lnTo>
                  <a:pt x="1815618" y="574051"/>
                </a:lnTo>
                <a:cubicBezTo>
                  <a:pt x="1815618" y="590967"/>
                  <a:pt x="1808898" y="607191"/>
                  <a:pt x="1796936" y="619152"/>
                </a:cubicBezTo>
                <a:cubicBezTo>
                  <a:pt x="1784974" y="631114"/>
                  <a:pt x="1768751" y="637834"/>
                  <a:pt x="1751835" y="637834"/>
                </a:cubicBezTo>
                <a:lnTo>
                  <a:pt x="63783" y="637834"/>
                </a:lnTo>
                <a:cubicBezTo>
                  <a:pt x="46867" y="637834"/>
                  <a:pt x="30643" y="631114"/>
                  <a:pt x="18682" y="619152"/>
                </a:cubicBezTo>
                <a:cubicBezTo>
                  <a:pt x="6720" y="607190"/>
                  <a:pt x="0" y="590967"/>
                  <a:pt x="0" y="574051"/>
                </a:cubicBezTo>
                <a:lnTo>
                  <a:pt x="0" y="63783"/>
                </a:lnTo>
                <a:close/>
              </a:path>
            </a:pathLst>
          </a:custGeom>
          <a:solidFill>
            <a:schemeClr val="accent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49162" tIns="41542" rIns="49162" bIns="41542" spcCol="1270" anchor="ctr"/>
          <a:lstStyle/>
          <a:p>
            <a:pPr algn="ctr" defTabSz="533400" fontAlgn="auto">
              <a:lnSpc>
                <a:spcPct val="90000"/>
              </a:lnSpc>
              <a:spcAft>
                <a:spcPct val="35000"/>
              </a:spcAft>
              <a:defRPr/>
            </a:pPr>
            <a:r>
              <a:rPr lang="en-US" sz="1200" b="1" dirty="0"/>
              <a:t>Superior darkness</a:t>
            </a:r>
          </a:p>
        </p:txBody>
      </p:sp>
      <p:sp>
        <p:nvSpPr>
          <p:cNvPr id="65" name="Freeform 64"/>
          <p:cNvSpPr/>
          <p:nvPr/>
        </p:nvSpPr>
        <p:spPr>
          <a:xfrm>
            <a:off x="6727825" y="3933825"/>
            <a:ext cx="1828800" cy="639763"/>
          </a:xfrm>
          <a:custGeom>
            <a:avLst/>
            <a:gdLst>
              <a:gd name="connsiteX0" fmla="*/ 0 w 1815618"/>
              <a:gd name="connsiteY0" fmla="*/ 63783 h 637834"/>
              <a:gd name="connsiteX1" fmla="*/ 18682 w 1815618"/>
              <a:gd name="connsiteY1" fmla="*/ 18682 h 637834"/>
              <a:gd name="connsiteX2" fmla="*/ 63783 w 1815618"/>
              <a:gd name="connsiteY2" fmla="*/ 0 h 637834"/>
              <a:gd name="connsiteX3" fmla="*/ 1751835 w 1815618"/>
              <a:gd name="connsiteY3" fmla="*/ 0 h 637834"/>
              <a:gd name="connsiteX4" fmla="*/ 1796936 w 1815618"/>
              <a:gd name="connsiteY4" fmla="*/ 18682 h 637834"/>
              <a:gd name="connsiteX5" fmla="*/ 1815618 w 1815618"/>
              <a:gd name="connsiteY5" fmla="*/ 63783 h 637834"/>
              <a:gd name="connsiteX6" fmla="*/ 1815618 w 1815618"/>
              <a:gd name="connsiteY6" fmla="*/ 574051 h 637834"/>
              <a:gd name="connsiteX7" fmla="*/ 1796936 w 1815618"/>
              <a:gd name="connsiteY7" fmla="*/ 619152 h 637834"/>
              <a:gd name="connsiteX8" fmla="*/ 1751835 w 1815618"/>
              <a:gd name="connsiteY8" fmla="*/ 637834 h 637834"/>
              <a:gd name="connsiteX9" fmla="*/ 63783 w 1815618"/>
              <a:gd name="connsiteY9" fmla="*/ 637834 h 637834"/>
              <a:gd name="connsiteX10" fmla="*/ 18682 w 1815618"/>
              <a:gd name="connsiteY10" fmla="*/ 619152 h 637834"/>
              <a:gd name="connsiteX11" fmla="*/ 0 w 1815618"/>
              <a:gd name="connsiteY11" fmla="*/ 574051 h 637834"/>
              <a:gd name="connsiteX12" fmla="*/ 0 w 1815618"/>
              <a:gd name="connsiteY12" fmla="*/ 63783 h 637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15618" h="637834">
                <a:moveTo>
                  <a:pt x="0" y="63783"/>
                </a:moveTo>
                <a:cubicBezTo>
                  <a:pt x="0" y="46867"/>
                  <a:pt x="6720" y="30643"/>
                  <a:pt x="18682" y="18682"/>
                </a:cubicBezTo>
                <a:cubicBezTo>
                  <a:pt x="30644" y="6720"/>
                  <a:pt x="46867" y="0"/>
                  <a:pt x="63783" y="0"/>
                </a:cubicBezTo>
                <a:lnTo>
                  <a:pt x="1751835" y="0"/>
                </a:lnTo>
                <a:cubicBezTo>
                  <a:pt x="1768751" y="0"/>
                  <a:pt x="1784975" y="6720"/>
                  <a:pt x="1796936" y="18682"/>
                </a:cubicBezTo>
                <a:cubicBezTo>
                  <a:pt x="1808898" y="30644"/>
                  <a:pt x="1815618" y="46867"/>
                  <a:pt x="1815618" y="63783"/>
                </a:cubicBezTo>
                <a:lnTo>
                  <a:pt x="1815618" y="574051"/>
                </a:lnTo>
                <a:cubicBezTo>
                  <a:pt x="1815618" y="590967"/>
                  <a:pt x="1808898" y="607191"/>
                  <a:pt x="1796936" y="619152"/>
                </a:cubicBezTo>
                <a:cubicBezTo>
                  <a:pt x="1784974" y="631114"/>
                  <a:pt x="1768751" y="637834"/>
                  <a:pt x="1751835" y="637834"/>
                </a:cubicBezTo>
                <a:lnTo>
                  <a:pt x="63783" y="637834"/>
                </a:lnTo>
                <a:cubicBezTo>
                  <a:pt x="46867" y="637834"/>
                  <a:pt x="30643" y="631114"/>
                  <a:pt x="18682" y="619152"/>
                </a:cubicBezTo>
                <a:cubicBezTo>
                  <a:pt x="6720" y="607190"/>
                  <a:pt x="0" y="590967"/>
                  <a:pt x="0" y="574051"/>
                </a:cubicBezTo>
                <a:lnTo>
                  <a:pt x="0" y="63783"/>
                </a:lnTo>
                <a:close/>
              </a:path>
            </a:pathLst>
          </a:custGeom>
          <a:solidFill>
            <a:schemeClr val="accent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49162" tIns="41542" rIns="49162" bIns="41542" spcCol="1270" anchor="ctr"/>
          <a:lstStyle/>
          <a:p>
            <a:pPr algn="ctr" defTabSz="533400" fontAlgn="auto">
              <a:lnSpc>
                <a:spcPct val="90000"/>
              </a:lnSpc>
              <a:spcAft>
                <a:spcPct val="35000"/>
              </a:spcAft>
              <a:defRPr/>
            </a:pPr>
            <a:r>
              <a:rPr lang="en-US" sz="1200" b="1" dirty="0"/>
              <a:t>Crisper, sharper</a:t>
            </a:r>
            <a:br>
              <a:rPr lang="en-US" sz="1200" b="1" dirty="0"/>
            </a:br>
            <a:r>
              <a:rPr lang="en-US" sz="1200" b="1" dirty="0"/>
              <a:t>vision outdoors</a:t>
            </a:r>
          </a:p>
        </p:txBody>
      </p:sp>
      <p:pic>
        <p:nvPicPr>
          <p:cNvPr id="21" name="Picture 4" descr="Z:\ERWW-PR\Pittsburgh Share\SHARE\CLIENTS\Transitions Optical\Brand Guidelines 2011\2012 Logos\Transitions_VI\Transitions_VI_vertical\JPG\Transitions_VI_vertical_c.jpg"/>
          <p:cNvPicPr>
            <a:picLocks noChangeAspect="1" noChangeArrowheads="1"/>
          </p:cNvPicPr>
          <p:nvPr/>
        </p:nvPicPr>
        <p:blipFill>
          <a:blip r:embed="rId3"/>
          <a:srcRect/>
          <a:stretch>
            <a:fillRect/>
          </a:stretch>
        </p:blipFill>
        <p:spPr bwMode="auto">
          <a:xfrm>
            <a:off x="1709738" y="2273300"/>
            <a:ext cx="1849437" cy="620713"/>
          </a:xfrm>
          <a:prstGeom prst="rect">
            <a:avLst/>
          </a:prstGeom>
        </p:spPr>
        <p:style>
          <a:lnRef idx="3">
            <a:schemeClr val="lt1"/>
          </a:lnRef>
          <a:fillRef idx="1">
            <a:schemeClr val="dk1"/>
          </a:fillRef>
          <a:effectRef idx="1">
            <a:schemeClr val="dk1"/>
          </a:effectRef>
          <a:fontRef idx="minor">
            <a:schemeClr val="lt1"/>
          </a:fontRef>
        </p:style>
      </p:pic>
      <p:pic>
        <p:nvPicPr>
          <p:cNvPr id="22" name="Picture 3" descr="Z:\ERWW-PR\Pittsburgh Share\SHARE\CLIENTS\Transitions Optical\Brand Guidelines 2011\2012 Logos\Transitions_vantage\Transitions_vantage_vertical\JPG\Transitions_vantage_vertical_c.jpg"/>
          <p:cNvPicPr>
            <a:picLocks noChangeAspect="1" noChangeArrowheads="1"/>
          </p:cNvPicPr>
          <p:nvPr/>
        </p:nvPicPr>
        <p:blipFill>
          <a:blip r:embed="rId4"/>
          <a:srcRect/>
          <a:stretch>
            <a:fillRect/>
          </a:stretch>
        </p:blipFill>
        <p:spPr bwMode="auto">
          <a:xfrm>
            <a:off x="6700838" y="2252663"/>
            <a:ext cx="1851025" cy="663575"/>
          </a:xfrm>
          <a:prstGeom prst="rect">
            <a:avLst/>
          </a:prstGeom>
        </p:spPr>
        <p:style>
          <a:lnRef idx="3">
            <a:schemeClr val="lt1"/>
          </a:lnRef>
          <a:fillRef idx="1">
            <a:schemeClr val="dk1"/>
          </a:fillRef>
          <a:effectRef idx="1">
            <a:schemeClr val="dk1"/>
          </a:effectRef>
          <a:fontRef idx="minor">
            <a:schemeClr val="lt1"/>
          </a:fontRef>
        </p:style>
      </p:pic>
      <p:pic>
        <p:nvPicPr>
          <p:cNvPr id="23" name="Picture 2" descr="Z:\ERWW-PR\Pittsburgh Share\SHARE\CLIENTS\Transitions Optical\Brand Guidelines 2011\2012 Logos\Transitions_xtractive\Transitions_xtractive_vertical\JPG\Transitions_xtractive_vertical_c.jpg"/>
          <p:cNvPicPr>
            <a:picLocks noChangeAspect="1" noChangeArrowheads="1"/>
          </p:cNvPicPr>
          <p:nvPr/>
        </p:nvPicPr>
        <p:blipFill>
          <a:blip r:embed="rId5"/>
          <a:srcRect/>
          <a:stretch>
            <a:fillRect/>
          </a:stretch>
        </p:blipFill>
        <p:spPr bwMode="auto">
          <a:xfrm>
            <a:off x="4217988" y="2273300"/>
            <a:ext cx="1851025" cy="620713"/>
          </a:xfrm>
          <a:prstGeom prst="rect">
            <a:avLst/>
          </a:prstGeom>
        </p:spPr>
        <p:style>
          <a:lnRef idx="3">
            <a:schemeClr val="lt1"/>
          </a:lnRef>
          <a:fillRef idx="1">
            <a:schemeClr val="dk1"/>
          </a:fillRef>
          <a:effectRef idx="1">
            <a:schemeClr val="dk1"/>
          </a:effectRef>
          <a:fontRef idx="minor">
            <a:schemeClr val="lt1"/>
          </a:fontRef>
        </p:style>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47620"/>
                                        </p:tgtEl>
                                        <p:attrNameLst>
                                          <p:attrName>style.visibility</p:attrName>
                                        </p:attrNameLst>
                                      </p:cBhvr>
                                      <p:to>
                                        <p:strVal val="visible"/>
                                      </p:to>
                                    </p:set>
                                    <p:animEffect transition="in" filter="fade">
                                      <p:cBhvr>
                                        <p:cTn id="7" dur="1000"/>
                                        <p:tgtEl>
                                          <p:spTgt spid="147620"/>
                                        </p:tgtEl>
                                      </p:cBhvr>
                                    </p:animEffect>
                                    <p:anim calcmode="lin" valueType="num">
                                      <p:cBhvr>
                                        <p:cTn id="8" dur="1000" fill="hold"/>
                                        <p:tgtEl>
                                          <p:spTgt spid="147620"/>
                                        </p:tgtEl>
                                        <p:attrNameLst>
                                          <p:attrName>ppt_x</p:attrName>
                                        </p:attrNameLst>
                                      </p:cBhvr>
                                      <p:tavLst>
                                        <p:tav tm="0">
                                          <p:val>
                                            <p:strVal val="#ppt_x"/>
                                          </p:val>
                                        </p:tav>
                                        <p:tav tm="100000">
                                          <p:val>
                                            <p:strVal val="#ppt_x"/>
                                          </p:val>
                                        </p:tav>
                                      </p:tavLst>
                                    </p:anim>
                                    <p:anim calcmode="lin" valueType="num">
                                      <p:cBhvr>
                                        <p:cTn id="9" dur="1000" fill="hold"/>
                                        <p:tgtEl>
                                          <p:spTgt spid="14762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57"/>
                                        </p:tgtEl>
                                        <p:attrNameLst>
                                          <p:attrName>style.visibility</p:attrName>
                                        </p:attrNameLst>
                                      </p:cBhvr>
                                      <p:to>
                                        <p:strVal val="visible"/>
                                      </p:to>
                                    </p:set>
                                    <p:animEffect transition="in" filter="fade">
                                      <p:cBhvr>
                                        <p:cTn id="14" dur="500"/>
                                        <p:tgtEl>
                                          <p:spTgt spid="57"/>
                                        </p:tgtEl>
                                      </p:cBhvr>
                                    </p:animEffect>
                                    <p:anim calcmode="lin" valueType="num">
                                      <p:cBhvr>
                                        <p:cTn id="15" dur="500" fill="hold"/>
                                        <p:tgtEl>
                                          <p:spTgt spid="57"/>
                                        </p:tgtEl>
                                        <p:attrNameLst>
                                          <p:attrName>ppt_x</p:attrName>
                                        </p:attrNameLst>
                                      </p:cBhvr>
                                      <p:tavLst>
                                        <p:tav tm="0">
                                          <p:val>
                                            <p:strVal val="#ppt_x"/>
                                          </p:val>
                                        </p:tav>
                                        <p:tav tm="100000">
                                          <p:val>
                                            <p:strVal val="#ppt_x"/>
                                          </p:val>
                                        </p:tav>
                                      </p:tavLst>
                                    </p:anim>
                                    <p:anim calcmode="lin" valueType="num">
                                      <p:cBhvr>
                                        <p:cTn id="16" dur="500" fill="hold"/>
                                        <p:tgtEl>
                                          <p:spTgt spid="5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61"/>
                                        </p:tgtEl>
                                        <p:attrNameLst>
                                          <p:attrName>style.visibility</p:attrName>
                                        </p:attrNameLst>
                                      </p:cBhvr>
                                      <p:to>
                                        <p:strVal val="visible"/>
                                      </p:to>
                                    </p:set>
                                    <p:animEffect transition="in" filter="fade">
                                      <p:cBhvr>
                                        <p:cTn id="21" dur="500"/>
                                        <p:tgtEl>
                                          <p:spTgt spid="61"/>
                                        </p:tgtEl>
                                      </p:cBhvr>
                                    </p:animEffect>
                                    <p:anim calcmode="lin" valueType="num">
                                      <p:cBhvr>
                                        <p:cTn id="22" dur="500" fill="hold"/>
                                        <p:tgtEl>
                                          <p:spTgt spid="61"/>
                                        </p:tgtEl>
                                        <p:attrNameLst>
                                          <p:attrName>ppt_x</p:attrName>
                                        </p:attrNameLst>
                                      </p:cBhvr>
                                      <p:tavLst>
                                        <p:tav tm="0">
                                          <p:val>
                                            <p:strVal val="#ppt_x"/>
                                          </p:val>
                                        </p:tav>
                                        <p:tav tm="100000">
                                          <p:val>
                                            <p:strVal val="#ppt_x"/>
                                          </p:val>
                                        </p:tav>
                                      </p:tavLst>
                                    </p:anim>
                                    <p:anim calcmode="lin" valueType="num">
                                      <p:cBhvr>
                                        <p:cTn id="23" dur="500" fill="hold"/>
                                        <p:tgtEl>
                                          <p:spTgt spid="6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65"/>
                                        </p:tgtEl>
                                        <p:attrNameLst>
                                          <p:attrName>style.visibility</p:attrName>
                                        </p:attrNameLst>
                                      </p:cBhvr>
                                      <p:to>
                                        <p:strVal val="visible"/>
                                      </p:to>
                                    </p:set>
                                    <p:animEffect transition="in" filter="fade">
                                      <p:cBhvr>
                                        <p:cTn id="28" dur="500"/>
                                        <p:tgtEl>
                                          <p:spTgt spid="65"/>
                                        </p:tgtEl>
                                      </p:cBhvr>
                                    </p:animEffect>
                                    <p:anim calcmode="lin" valueType="num">
                                      <p:cBhvr>
                                        <p:cTn id="29" dur="500" fill="hold"/>
                                        <p:tgtEl>
                                          <p:spTgt spid="65"/>
                                        </p:tgtEl>
                                        <p:attrNameLst>
                                          <p:attrName>ppt_x</p:attrName>
                                        </p:attrNameLst>
                                      </p:cBhvr>
                                      <p:tavLst>
                                        <p:tav tm="0">
                                          <p:val>
                                            <p:strVal val="#ppt_x"/>
                                          </p:val>
                                        </p:tav>
                                        <p:tav tm="100000">
                                          <p:val>
                                            <p:strVal val="#ppt_x"/>
                                          </p:val>
                                        </p:tav>
                                      </p:tavLst>
                                    </p:anim>
                                    <p:anim calcmode="lin" valueType="num">
                                      <p:cBhvr>
                                        <p:cTn id="30" dur="5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620" grpId="0"/>
      <p:bldP spid="57" grpId="0" animBg="1"/>
      <p:bldP spid="61" grpId="0" animBg="1"/>
      <p:bldP spid="6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Freeform 55"/>
          <p:cNvSpPr/>
          <p:nvPr/>
        </p:nvSpPr>
        <p:spPr>
          <a:xfrm>
            <a:off x="1481138" y="1373188"/>
            <a:ext cx="2286000" cy="3836987"/>
          </a:xfrm>
          <a:custGeom>
            <a:avLst/>
            <a:gdLst>
              <a:gd name="connsiteX0" fmla="*/ 0 w 2269523"/>
              <a:gd name="connsiteY0" fmla="*/ 226952 h 4378363"/>
              <a:gd name="connsiteX1" fmla="*/ 66473 w 2269523"/>
              <a:gd name="connsiteY1" fmla="*/ 66473 h 4378363"/>
              <a:gd name="connsiteX2" fmla="*/ 226952 w 2269523"/>
              <a:gd name="connsiteY2" fmla="*/ 1 h 4378363"/>
              <a:gd name="connsiteX3" fmla="*/ 2042571 w 2269523"/>
              <a:gd name="connsiteY3" fmla="*/ 0 h 4378363"/>
              <a:gd name="connsiteX4" fmla="*/ 2203050 w 2269523"/>
              <a:gd name="connsiteY4" fmla="*/ 66473 h 4378363"/>
              <a:gd name="connsiteX5" fmla="*/ 2269522 w 2269523"/>
              <a:gd name="connsiteY5" fmla="*/ 226952 h 4378363"/>
              <a:gd name="connsiteX6" fmla="*/ 2269523 w 2269523"/>
              <a:gd name="connsiteY6" fmla="*/ 4151411 h 4378363"/>
              <a:gd name="connsiteX7" fmla="*/ 2203050 w 2269523"/>
              <a:gd name="connsiteY7" fmla="*/ 4311890 h 4378363"/>
              <a:gd name="connsiteX8" fmla="*/ 2042571 w 2269523"/>
              <a:gd name="connsiteY8" fmla="*/ 4378363 h 4378363"/>
              <a:gd name="connsiteX9" fmla="*/ 226952 w 2269523"/>
              <a:gd name="connsiteY9" fmla="*/ 4378363 h 4378363"/>
              <a:gd name="connsiteX10" fmla="*/ 66473 w 2269523"/>
              <a:gd name="connsiteY10" fmla="*/ 4311890 h 4378363"/>
              <a:gd name="connsiteX11" fmla="*/ 0 w 2269523"/>
              <a:gd name="connsiteY11" fmla="*/ 4151411 h 4378363"/>
              <a:gd name="connsiteX12" fmla="*/ 0 w 2269523"/>
              <a:gd name="connsiteY12" fmla="*/ 226952 h 4378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69523" h="4378363">
                <a:moveTo>
                  <a:pt x="0" y="226952"/>
                </a:moveTo>
                <a:cubicBezTo>
                  <a:pt x="0" y="166761"/>
                  <a:pt x="23911" y="109034"/>
                  <a:pt x="66473" y="66473"/>
                </a:cubicBezTo>
                <a:cubicBezTo>
                  <a:pt x="109035" y="23911"/>
                  <a:pt x="166761" y="0"/>
                  <a:pt x="226952" y="1"/>
                </a:cubicBezTo>
                <a:lnTo>
                  <a:pt x="2042571" y="0"/>
                </a:lnTo>
                <a:cubicBezTo>
                  <a:pt x="2102762" y="0"/>
                  <a:pt x="2160489" y="23911"/>
                  <a:pt x="2203050" y="66473"/>
                </a:cubicBezTo>
                <a:cubicBezTo>
                  <a:pt x="2245612" y="109035"/>
                  <a:pt x="2269523" y="166761"/>
                  <a:pt x="2269522" y="226952"/>
                </a:cubicBezTo>
                <a:cubicBezTo>
                  <a:pt x="2269522" y="1535105"/>
                  <a:pt x="2269523" y="2843258"/>
                  <a:pt x="2269523" y="4151411"/>
                </a:cubicBezTo>
                <a:cubicBezTo>
                  <a:pt x="2269523" y="4211602"/>
                  <a:pt x="2245612" y="4269329"/>
                  <a:pt x="2203050" y="4311890"/>
                </a:cubicBezTo>
                <a:cubicBezTo>
                  <a:pt x="2160488" y="4354452"/>
                  <a:pt x="2102762" y="4378363"/>
                  <a:pt x="2042571" y="4378363"/>
                </a:cubicBezTo>
                <a:lnTo>
                  <a:pt x="226952" y="4378363"/>
                </a:lnTo>
                <a:cubicBezTo>
                  <a:pt x="166761" y="4378363"/>
                  <a:pt x="109034" y="4354452"/>
                  <a:pt x="66473" y="4311890"/>
                </a:cubicBezTo>
                <a:cubicBezTo>
                  <a:pt x="23911" y="4269328"/>
                  <a:pt x="0" y="4211602"/>
                  <a:pt x="0" y="4151411"/>
                </a:cubicBezTo>
                <a:lnTo>
                  <a:pt x="0" y="226952"/>
                </a:lnTo>
                <a:close/>
              </a:path>
            </a:pathLst>
          </a:custGeom>
          <a:solidFill>
            <a:schemeClr val="accent6">
              <a:lumMod val="60000"/>
              <a:lumOff val="40000"/>
            </a:schemeClr>
          </a:solid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lIns="240030" tIns="240030" rIns="240030" bIns="3304885" spcCol="1270" anchor="ctr"/>
          <a:lstStyle/>
          <a:p>
            <a:pPr algn="ctr" defTabSz="2800350" fontAlgn="auto">
              <a:lnSpc>
                <a:spcPct val="90000"/>
              </a:lnSpc>
              <a:spcAft>
                <a:spcPct val="35000"/>
              </a:spcAft>
              <a:defRPr/>
            </a:pPr>
            <a:r>
              <a:rPr lang="en-US" sz="6300" b="1" dirty="0"/>
              <a:t> </a:t>
            </a:r>
          </a:p>
        </p:txBody>
      </p:sp>
      <p:sp>
        <p:nvSpPr>
          <p:cNvPr id="90114" name="Text Box 33"/>
          <p:cNvSpPr txBox="1">
            <a:spLocks noChangeArrowheads="1"/>
          </p:cNvSpPr>
          <p:nvPr/>
        </p:nvSpPr>
        <p:spPr bwMode="auto">
          <a:xfrm>
            <a:off x="3962400" y="-823913"/>
            <a:ext cx="184150" cy="366713"/>
          </a:xfrm>
          <a:prstGeom prst="rect">
            <a:avLst/>
          </a:prstGeom>
          <a:noFill/>
          <a:ln w="9525">
            <a:noFill/>
            <a:miter lim="800000"/>
            <a:headEnd/>
            <a:tailEnd/>
          </a:ln>
        </p:spPr>
        <p:txBody>
          <a:bodyPr wrap="none">
            <a:spAutoFit/>
          </a:bodyPr>
          <a:lstStyle/>
          <a:p>
            <a:endParaRPr lang="en-US"/>
          </a:p>
        </p:txBody>
      </p:sp>
      <p:sp>
        <p:nvSpPr>
          <p:cNvPr id="90115" name="Text Box 164"/>
          <p:cNvSpPr txBox="1">
            <a:spLocks noChangeArrowheads="1"/>
          </p:cNvSpPr>
          <p:nvPr/>
        </p:nvSpPr>
        <p:spPr bwMode="auto">
          <a:xfrm>
            <a:off x="420688" y="3351213"/>
            <a:ext cx="889000" cy="307975"/>
          </a:xfrm>
          <a:prstGeom prst="rect">
            <a:avLst/>
          </a:prstGeom>
          <a:noFill/>
          <a:ln w="9525">
            <a:noFill/>
            <a:miter lim="800000"/>
            <a:headEnd/>
            <a:tailEnd/>
          </a:ln>
        </p:spPr>
        <p:txBody>
          <a:bodyPr wrap="none">
            <a:spAutoFit/>
          </a:bodyPr>
          <a:lstStyle/>
          <a:p>
            <a:pPr algn="r"/>
            <a:r>
              <a:rPr lang="en-US" sz="1400" b="1">
                <a:solidFill>
                  <a:schemeClr val="bg2"/>
                </a:solidFill>
              </a:rPr>
              <a:t>Benefits</a:t>
            </a:r>
          </a:p>
        </p:txBody>
      </p:sp>
      <p:sp>
        <p:nvSpPr>
          <p:cNvPr id="147608" name="Text Box 152"/>
          <p:cNvSpPr txBox="1">
            <a:spLocks noChangeArrowheads="1"/>
          </p:cNvSpPr>
          <p:nvPr/>
        </p:nvSpPr>
        <p:spPr bwMode="auto">
          <a:xfrm>
            <a:off x="138113" y="4059238"/>
            <a:ext cx="1171575" cy="522287"/>
          </a:xfrm>
          <a:prstGeom prst="rect">
            <a:avLst/>
          </a:prstGeom>
          <a:noFill/>
          <a:ln w="9525">
            <a:noFill/>
            <a:miter lim="800000"/>
            <a:headEnd/>
            <a:tailEnd/>
          </a:ln>
        </p:spPr>
        <p:txBody>
          <a:bodyPr>
            <a:spAutoFit/>
          </a:bodyPr>
          <a:lstStyle/>
          <a:p>
            <a:pPr algn="r"/>
            <a:r>
              <a:rPr lang="en-US" sz="1400" b="1">
                <a:solidFill>
                  <a:schemeClr val="accent2"/>
                </a:solidFill>
              </a:rPr>
              <a:t>Patient</a:t>
            </a:r>
          </a:p>
          <a:p>
            <a:pPr algn="r"/>
            <a:r>
              <a:rPr lang="en-US" sz="1400" b="1">
                <a:solidFill>
                  <a:schemeClr val="accent2"/>
                </a:solidFill>
              </a:rPr>
              <a:t>profile</a:t>
            </a:r>
          </a:p>
        </p:txBody>
      </p:sp>
      <p:sp>
        <p:nvSpPr>
          <p:cNvPr id="90117" name="Text Box 164"/>
          <p:cNvSpPr txBox="1">
            <a:spLocks noChangeArrowheads="1"/>
          </p:cNvSpPr>
          <p:nvPr/>
        </p:nvSpPr>
        <p:spPr bwMode="auto">
          <a:xfrm>
            <a:off x="280988" y="2589213"/>
            <a:ext cx="1028700" cy="307975"/>
          </a:xfrm>
          <a:prstGeom prst="rect">
            <a:avLst/>
          </a:prstGeom>
          <a:noFill/>
          <a:ln w="9525">
            <a:noFill/>
            <a:miter lim="800000"/>
            <a:headEnd/>
            <a:tailEnd/>
          </a:ln>
        </p:spPr>
        <p:txBody>
          <a:bodyPr wrap="none">
            <a:spAutoFit/>
          </a:bodyPr>
          <a:lstStyle/>
          <a:p>
            <a:pPr algn="r"/>
            <a:r>
              <a:rPr lang="en-US" sz="1400" b="1">
                <a:solidFill>
                  <a:schemeClr val="bg2"/>
                </a:solidFill>
              </a:rPr>
              <a:t>Attributes</a:t>
            </a:r>
          </a:p>
        </p:txBody>
      </p:sp>
      <p:sp>
        <p:nvSpPr>
          <p:cNvPr id="90118" name="Title 27"/>
          <p:cNvSpPr>
            <a:spLocks noGrp="1"/>
          </p:cNvSpPr>
          <p:nvPr>
            <p:ph type="title"/>
          </p:nvPr>
        </p:nvSpPr>
        <p:spPr/>
        <p:txBody>
          <a:bodyPr/>
          <a:lstStyle/>
          <a:p>
            <a:pPr eaLnBrk="1" hangingPunct="1"/>
            <a:r>
              <a:rPr lang="en-US" smtClean="0"/>
              <a:t>Desirable to different patients</a:t>
            </a:r>
          </a:p>
        </p:txBody>
      </p:sp>
      <p:sp>
        <p:nvSpPr>
          <p:cNvPr id="90119" name="Slide Number Placeholder 5"/>
          <p:cNvSpPr>
            <a:spLocks noGrp="1"/>
          </p:cNvSpPr>
          <p:nvPr>
            <p:ph type="sldNum" sz="quarter" idx="1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F86BF18-0D4E-4187-8748-71914AFB26C3}" type="slidenum">
              <a:rPr lang="en-US"/>
              <a:pPr fontAlgn="base">
                <a:spcBef>
                  <a:spcPct val="0"/>
                </a:spcBef>
                <a:spcAft>
                  <a:spcPct val="0"/>
                </a:spcAft>
                <a:defRPr/>
              </a:pPr>
              <a:t>32</a:t>
            </a:fld>
            <a:endParaRPr lang="en-US"/>
          </a:p>
        </p:txBody>
      </p:sp>
      <p:sp>
        <p:nvSpPr>
          <p:cNvPr id="13" name="Rounded Rectangle 12"/>
          <p:cNvSpPr/>
          <p:nvPr/>
        </p:nvSpPr>
        <p:spPr>
          <a:xfrm>
            <a:off x="3989388" y="1373188"/>
            <a:ext cx="2286000" cy="3822700"/>
          </a:xfrm>
          <a:prstGeom prst="roundRect">
            <a:avLst>
              <a:gd name="adj" fmla="val 10000"/>
            </a:avLst>
          </a:prstGeom>
          <a:solidFill>
            <a:schemeClr val="bg2"/>
          </a:solid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34" name="Rounded Rectangle 33"/>
          <p:cNvSpPr/>
          <p:nvPr/>
        </p:nvSpPr>
        <p:spPr>
          <a:xfrm>
            <a:off x="6499225" y="1373188"/>
            <a:ext cx="2286000" cy="3867150"/>
          </a:xfrm>
          <a:prstGeom prst="roundRect">
            <a:avLst>
              <a:gd name="adj" fmla="val 10000"/>
            </a:avLst>
          </a:prstGeom>
          <a:solidFill>
            <a:schemeClr val="tx2"/>
          </a:solid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59" name="Freeform 58"/>
          <p:cNvSpPr/>
          <p:nvPr/>
        </p:nvSpPr>
        <p:spPr>
          <a:xfrm>
            <a:off x="1709738" y="4000500"/>
            <a:ext cx="1828800" cy="639763"/>
          </a:xfrm>
          <a:custGeom>
            <a:avLst/>
            <a:gdLst>
              <a:gd name="connsiteX0" fmla="*/ 0 w 1815618"/>
              <a:gd name="connsiteY0" fmla="*/ 63783 h 637834"/>
              <a:gd name="connsiteX1" fmla="*/ 18682 w 1815618"/>
              <a:gd name="connsiteY1" fmla="*/ 18682 h 637834"/>
              <a:gd name="connsiteX2" fmla="*/ 63783 w 1815618"/>
              <a:gd name="connsiteY2" fmla="*/ 0 h 637834"/>
              <a:gd name="connsiteX3" fmla="*/ 1751835 w 1815618"/>
              <a:gd name="connsiteY3" fmla="*/ 0 h 637834"/>
              <a:gd name="connsiteX4" fmla="*/ 1796936 w 1815618"/>
              <a:gd name="connsiteY4" fmla="*/ 18682 h 637834"/>
              <a:gd name="connsiteX5" fmla="*/ 1815618 w 1815618"/>
              <a:gd name="connsiteY5" fmla="*/ 63783 h 637834"/>
              <a:gd name="connsiteX6" fmla="*/ 1815618 w 1815618"/>
              <a:gd name="connsiteY6" fmla="*/ 574051 h 637834"/>
              <a:gd name="connsiteX7" fmla="*/ 1796936 w 1815618"/>
              <a:gd name="connsiteY7" fmla="*/ 619152 h 637834"/>
              <a:gd name="connsiteX8" fmla="*/ 1751835 w 1815618"/>
              <a:gd name="connsiteY8" fmla="*/ 637834 h 637834"/>
              <a:gd name="connsiteX9" fmla="*/ 63783 w 1815618"/>
              <a:gd name="connsiteY9" fmla="*/ 637834 h 637834"/>
              <a:gd name="connsiteX10" fmla="*/ 18682 w 1815618"/>
              <a:gd name="connsiteY10" fmla="*/ 619152 h 637834"/>
              <a:gd name="connsiteX11" fmla="*/ 0 w 1815618"/>
              <a:gd name="connsiteY11" fmla="*/ 574051 h 637834"/>
              <a:gd name="connsiteX12" fmla="*/ 0 w 1815618"/>
              <a:gd name="connsiteY12" fmla="*/ 63783 h 637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15618" h="637834">
                <a:moveTo>
                  <a:pt x="0" y="63783"/>
                </a:moveTo>
                <a:cubicBezTo>
                  <a:pt x="0" y="46867"/>
                  <a:pt x="6720" y="30643"/>
                  <a:pt x="18682" y="18682"/>
                </a:cubicBezTo>
                <a:cubicBezTo>
                  <a:pt x="30644" y="6720"/>
                  <a:pt x="46867" y="0"/>
                  <a:pt x="63783" y="0"/>
                </a:cubicBezTo>
                <a:lnTo>
                  <a:pt x="1751835" y="0"/>
                </a:lnTo>
                <a:cubicBezTo>
                  <a:pt x="1768751" y="0"/>
                  <a:pt x="1784975" y="6720"/>
                  <a:pt x="1796936" y="18682"/>
                </a:cubicBezTo>
                <a:cubicBezTo>
                  <a:pt x="1808898" y="30644"/>
                  <a:pt x="1815618" y="46867"/>
                  <a:pt x="1815618" y="63783"/>
                </a:cubicBezTo>
                <a:lnTo>
                  <a:pt x="1815618" y="574051"/>
                </a:lnTo>
                <a:cubicBezTo>
                  <a:pt x="1815618" y="590967"/>
                  <a:pt x="1808898" y="607191"/>
                  <a:pt x="1796936" y="619152"/>
                </a:cubicBezTo>
                <a:cubicBezTo>
                  <a:pt x="1784974" y="631114"/>
                  <a:pt x="1768751" y="637834"/>
                  <a:pt x="1751835" y="637834"/>
                </a:cubicBezTo>
                <a:lnTo>
                  <a:pt x="63783" y="637834"/>
                </a:lnTo>
                <a:cubicBezTo>
                  <a:pt x="46867" y="637834"/>
                  <a:pt x="30643" y="631114"/>
                  <a:pt x="18682" y="619152"/>
                </a:cubicBezTo>
                <a:cubicBezTo>
                  <a:pt x="6720" y="607190"/>
                  <a:pt x="0" y="590967"/>
                  <a:pt x="0" y="574051"/>
                </a:cubicBezTo>
                <a:lnTo>
                  <a:pt x="0" y="63783"/>
                </a:lnTo>
                <a:close/>
              </a:path>
            </a:pathLst>
          </a:custGeom>
          <a:solidFill>
            <a:schemeClr val="accent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49162" tIns="41542" rIns="49162" bIns="41542" spcCol="1270" anchor="ctr"/>
          <a:lstStyle/>
          <a:p>
            <a:pPr algn="ctr" defTabSz="533400" fontAlgn="auto">
              <a:lnSpc>
                <a:spcPct val="90000"/>
              </a:lnSpc>
              <a:spcAft>
                <a:spcPct val="35000"/>
              </a:spcAft>
              <a:defRPr/>
            </a:pPr>
            <a:r>
              <a:rPr lang="en-US" sz="1200" b="1" dirty="0"/>
              <a:t>Everyday activities</a:t>
            </a:r>
          </a:p>
        </p:txBody>
      </p:sp>
      <p:sp>
        <p:nvSpPr>
          <p:cNvPr id="63" name="Freeform 62"/>
          <p:cNvSpPr/>
          <p:nvPr/>
        </p:nvSpPr>
        <p:spPr>
          <a:xfrm>
            <a:off x="4217988" y="4000500"/>
            <a:ext cx="1828800" cy="639763"/>
          </a:xfrm>
          <a:custGeom>
            <a:avLst/>
            <a:gdLst>
              <a:gd name="connsiteX0" fmla="*/ 0 w 1815618"/>
              <a:gd name="connsiteY0" fmla="*/ 63783 h 637834"/>
              <a:gd name="connsiteX1" fmla="*/ 18682 w 1815618"/>
              <a:gd name="connsiteY1" fmla="*/ 18682 h 637834"/>
              <a:gd name="connsiteX2" fmla="*/ 63783 w 1815618"/>
              <a:gd name="connsiteY2" fmla="*/ 0 h 637834"/>
              <a:gd name="connsiteX3" fmla="*/ 1751835 w 1815618"/>
              <a:gd name="connsiteY3" fmla="*/ 0 h 637834"/>
              <a:gd name="connsiteX4" fmla="*/ 1796936 w 1815618"/>
              <a:gd name="connsiteY4" fmla="*/ 18682 h 637834"/>
              <a:gd name="connsiteX5" fmla="*/ 1815618 w 1815618"/>
              <a:gd name="connsiteY5" fmla="*/ 63783 h 637834"/>
              <a:gd name="connsiteX6" fmla="*/ 1815618 w 1815618"/>
              <a:gd name="connsiteY6" fmla="*/ 574051 h 637834"/>
              <a:gd name="connsiteX7" fmla="*/ 1796936 w 1815618"/>
              <a:gd name="connsiteY7" fmla="*/ 619152 h 637834"/>
              <a:gd name="connsiteX8" fmla="*/ 1751835 w 1815618"/>
              <a:gd name="connsiteY8" fmla="*/ 637834 h 637834"/>
              <a:gd name="connsiteX9" fmla="*/ 63783 w 1815618"/>
              <a:gd name="connsiteY9" fmla="*/ 637834 h 637834"/>
              <a:gd name="connsiteX10" fmla="*/ 18682 w 1815618"/>
              <a:gd name="connsiteY10" fmla="*/ 619152 h 637834"/>
              <a:gd name="connsiteX11" fmla="*/ 0 w 1815618"/>
              <a:gd name="connsiteY11" fmla="*/ 574051 h 637834"/>
              <a:gd name="connsiteX12" fmla="*/ 0 w 1815618"/>
              <a:gd name="connsiteY12" fmla="*/ 63783 h 637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15618" h="637834">
                <a:moveTo>
                  <a:pt x="0" y="63783"/>
                </a:moveTo>
                <a:cubicBezTo>
                  <a:pt x="0" y="46867"/>
                  <a:pt x="6720" y="30643"/>
                  <a:pt x="18682" y="18682"/>
                </a:cubicBezTo>
                <a:cubicBezTo>
                  <a:pt x="30644" y="6720"/>
                  <a:pt x="46867" y="0"/>
                  <a:pt x="63783" y="0"/>
                </a:cubicBezTo>
                <a:lnTo>
                  <a:pt x="1751835" y="0"/>
                </a:lnTo>
                <a:cubicBezTo>
                  <a:pt x="1768751" y="0"/>
                  <a:pt x="1784975" y="6720"/>
                  <a:pt x="1796936" y="18682"/>
                </a:cubicBezTo>
                <a:cubicBezTo>
                  <a:pt x="1808898" y="30644"/>
                  <a:pt x="1815618" y="46867"/>
                  <a:pt x="1815618" y="63783"/>
                </a:cubicBezTo>
                <a:lnTo>
                  <a:pt x="1815618" y="574051"/>
                </a:lnTo>
                <a:cubicBezTo>
                  <a:pt x="1815618" y="590967"/>
                  <a:pt x="1808898" y="607191"/>
                  <a:pt x="1796936" y="619152"/>
                </a:cubicBezTo>
                <a:cubicBezTo>
                  <a:pt x="1784974" y="631114"/>
                  <a:pt x="1768751" y="637834"/>
                  <a:pt x="1751835" y="637834"/>
                </a:cubicBezTo>
                <a:lnTo>
                  <a:pt x="63783" y="637834"/>
                </a:lnTo>
                <a:cubicBezTo>
                  <a:pt x="46867" y="637834"/>
                  <a:pt x="30643" y="631114"/>
                  <a:pt x="18682" y="619152"/>
                </a:cubicBezTo>
                <a:cubicBezTo>
                  <a:pt x="6720" y="607190"/>
                  <a:pt x="0" y="590967"/>
                  <a:pt x="0" y="574051"/>
                </a:cubicBezTo>
                <a:lnTo>
                  <a:pt x="0" y="63783"/>
                </a:lnTo>
                <a:close/>
              </a:path>
            </a:pathLst>
          </a:custGeom>
          <a:solidFill>
            <a:schemeClr val="accent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49162" tIns="41542" rIns="49162" bIns="41542" spcCol="1270" anchor="ctr"/>
          <a:lstStyle/>
          <a:p>
            <a:pPr algn="ctr" defTabSz="533400" fontAlgn="auto">
              <a:lnSpc>
                <a:spcPct val="90000"/>
              </a:lnSpc>
              <a:spcAft>
                <a:spcPct val="35000"/>
              </a:spcAft>
              <a:defRPr/>
            </a:pPr>
            <a:r>
              <a:rPr lang="en-US" sz="1200" b="1" dirty="0"/>
              <a:t>Wearers who are outdoor driven </a:t>
            </a:r>
          </a:p>
        </p:txBody>
      </p:sp>
      <p:sp>
        <p:nvSpPr>
          <p:cNvPr id="67" name="Freeform 66"/>
          <p:cNvSpPr/>
          <p:nvPr/>
        </p:nvSpPr>
        <p:spPr>
          <a:xfrm>
            <a:off x="6727825" y="4000500"/>
            <a:ext cx="1828800" cy="639763"/>
          </a:xfrm>
          <a:custGeom>
            <a:avLst/>
            <a:gdLst>
              <a:gd name="connsiteX0" fmla="*/ 0 w 1815618"/>
              <a:gd name="connsiteY0" fmla="*/ 63783 h 637834"/>
              <a:gd name="connsiteX1" fmla="*/ 18682 w 1815618"/>
              <a:gd name="connsiteY1" fmla="*/ 18682 h 637834"/>
              <a:gd name="connsiteX2" fmla="*/ 63783 w 1815618"/>
              <a:gd name="connsiteY2" fmla="*/ 0 h 637834"/>
              <a:gd name="connsiteX3" fmla="*/ 1751835 w 1815618"/>
              <a:gd name="connsiteY3" fmla="*/ 0 h 637834"/>
              <a:gd name="connsiteX4" fmla="*/ 1796936 w 1815618"/>
              <a:gd name="connsiteY4" fmla="*/ 18682 h 637834"/>
              <a:gd name="connsiteX5" fmla="*/ 1815618 w 1815618"/>
              <a:gd name="connsiteY5" fmla="*/ 63783 h 637834"/>
              <a:gd name="connsiteX6" fmla="*/ 1815618 w 1815618"/>
              <a:gd name="connsiteY6" fmla="*/ 574051 h 637834"/>
              <a:gd name="connsiteX7" fmla="*/ 1796936 w 1815618"/>
              <a:gd name="connsiteY7" fmla="*/ 619152 h 637834"/>
              <a:gd name="connsiteX8" fmla="*/ 1751835 w 1815618"/>
              <a:gd name="connsiteY8" fmla="*/ 637834 h 637834"/>
              <a:gd name="connsiteX9" fmla="*/ 63783 w 1815618"/>
              <a:gd name="connsiteY9" fmla="*/ 637834 h 637834"/>
              <a:gd name="connsiteX10" fmla="*/ 18682 w 1815618"/>
              <a:gd name="connsiteY10" fmla="*/ 619152 h 637834"/>
              <a:gd name="connsiteX11" fmla="*/ 0 w 1815618"/>
              <a:gd name="connsiteY11" fmla="*/ 574051 h 637834"/>
              <a:gd name="connsiteX12" fmla="*/ 0 w 1815618"/>
              <a:gd name="connsiteY12" fmla="*/ 63783 h 637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15618" h="637834">
                <a:moveTo>
                  <a:pt x="0" y="63783"/>
                </a:moveTo>
                <a:cubicBezTo>
                  <a:pt x="0" y="46867"/>
                  <a:pt x="6720" y="30643"/>
                  <a:pt x="18682" y="18682"/>
                </a:cubicBezTo>
                <a:cubicBezTo>
                  <a:pt x="30644" y="6720"/>
                  <a:pt x="46867" y="0"/>
                  <a:pt x="63783" y="0"/>
                </a:cubicBezTo>
                <a:lnTo>
                  <a:pt x="1751835" y="0"/>
                </a:lnTo>
                <a:cubicBezTo>
                  <a:pt x="1768751" y="0"/>
                  <a:pt x="1784975" y="6720"/>
                  <a:pt x="1796936" y="18682"/>
                </a:cubicBezTo>
                <a:cubicBezTo>
                  <a:pt x="1808898" y="30644"/>
                  <a:pt x="1815618" y="46867"/>
                  <a:pt x="1815618" y="63783"/>
                </a:cubicBezTo>
                <a:lnTo>
                  <a:pt x="1815618" y="574051"/>
                </a:lnTo>
                <a:cubicBezTo>
                  <a:pt x="1815618" y="590967"/>
                  <a:pt x="1808898" y="607191"/>
                  <a:pt x="1796936" y="619152"/>
                </a:cubicBezTo>
                <a:cubicBezTo>
                  <a:pt x="1784974" y="631114"/>
                  <a:pt x="1768751" y="637834"/>
                  <a:pt x="1751835" y="637834"/>
                </a:cubicBezTo>
                <a:lnTo>
                  <a:pt x="63783" y="637834"/>
                </a:lnTo>
                <a:cubicBezTo>
                  <a:pt x="46867" y="637834"/>
                  <a:pt x="30643" y="631114"/>
                  <a:pt x="18682" y="619152"/>
                </a:cubicBezTo>
                <a:cubicBezTo>
                  <a:pt x="6720" y="607190"/>
                  <a:pt x="0" y="590967"/>
                  <a:pt x="0" y="574051"/>
                </a:cubicBezTo>
                <a:lnTo>
                  <a:pt x="0" y="63783"/>
                </a:lnTo>
                <a:close/>
              </a:path>
            </a:pathLst>
          </a:custGeom>
          <a:solidFill>
            <a:schemeClr val="accent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49162" tIns="41542" rIns="49162" bIns="41542" spcCol="1270" anchor="ctr"/>
          <a:lstStyle/>
          <a:p>
            <a:pPr algn="ctr" defTabSz="533400" fontAlgn="auto">
              <a:lnSpc>
                <a:spcPct val="90000"/>
              </a:lnSpc>
              <a:spcAft>
                <a:spcPct val="35000"/>
              </a:spcAft>
              <a:defRPr/>
            </a:pPr>
            <a:r>
              <a:rPr lang="en-US" sz="1200" b="1" dirty="0"/>
              <a:t>Looking for more</a:t>
            </a:r>
          </a:p>
        </p:txBody>
      </p:sp>
      <p:sp>
        <p:nvSpPr>
          <p:cNvPr id="58" name="Freeform 57"/>
          <p:cNvSpPr/>
          <p:nvPr/>
        </p:nvSpPr>
        <p:spPr>
          <a:xfrm>
            <a:off x="1709738" y="2422525"/>
            <a:ext cx="1828800" cy="641350"/>
          </a:xfrm>
          <a:custGeom>
            <a:avLst/>
            <a:gdLst>
              <a:gd name="connsiteX0" fmla="*/ 0 w 1815618"/>
              <a:gd name="connsiteY0" fmla="*/ 63783 h 637834"/>
              <a:gd name="connsiteX1" fmla="*/ 18682 w 1815618"/>
              <a:gd name="connsiteY1" fmla="*/ 18682 h 637834"/>
              <a:gd name="connsiteX2" fmla="*/ 63783 w 1815618"/>
              <a:gd name="connsiteY2" fmla="*/ 0 h 637834"/>
              <a:gd name="connsiteX3" fmla="*/ 1751835 w 1815618"/>
              <a:gd name="connsiteY3" fmla="*/ 0 h 637834"/>
              <a:gd name="connsiteX4" fmla="*/ 1796936 w 1815618"/>
              <a:gd name="connsiteY4" fmla="*/ 18682 h 637834"/>
              <a:gd name="connsiteX5" fmla="*/ 1815618 w 1815618"/>
              <a:gd name="connsiteY5" fmla="*/ 63783 h 637834"/>
              <a:gd name="connsiteX6" fmla="*/ 1815618 w 1815618"/>
              <a:gd name="connsiteY6" fmla="*/ 574051 h 637834"/>
              <a:gd name="connsiteX7" fmla="*/ 1796936 w 1815618"/>
              <a:gd name="connsiteY7" fmla="*/ 619152 h 637834"/>
              <a:gd name="connsiteX8" fmla="*/ 1751835 w 1815618"/>
              <a:gd name="connsiteY8" fmla="*/ 637834 h 637834"/>
              <a:gd name="connsiteX9" fmla="*/ 63783 w 1815618"/>
              <a:gd name="connsiteY9" fmla="*/ 637834 h 637834"/>
              <a:gd name="connsiteX10" fmla="*/ 18682 w 1815618"/>
              <a:gd name="connsiteY10" fmla="*/ 619152 h 637834"/>
              <a:gd name="connsiteX11" fmla="*/ 0 w 1815618"/>
              <a:gd name="connsiteY11" fmla="*/ 574051 h 637834"/>
              <a:gd name="connsiteX12" fmla="*/ 0 w 1815618"/>
              <a:gd name="connsiteY12" fmla="*/ 63783 h 637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15618" h="637834">
                <a:moveTo>
                  <a:pt x="0" y="63783"/>
                </a:moveTo>
                <a:cubicBezTo>
                  <a:pt x="0" y="46867"/>
                  <a:pt x="6720" y="30643"/>
                  <a:pt x="18682" y="18682"/>
                </a:cubicBezTo>
                <a:cubicBezTo>
                  <a:pt x="30644" y="6720"/>
                  <a:pt x="46867" y="0"/>
                  <a:pt x="63783" y="0"/>
                </a:cubicBezTo>
                <a:lnTo>
                  <a:pt x="1751835" y="0"/>
                </a:lnTo>
                <a:cubicBezTo>
                  <a:pt x="1768751" y="0"/>
                  <a:pt x="1784975" y="6720"/>
                  <a:pt x="1796936" y="18682"/>
                </a:cubicBezTo>
                <a:cubicBezTo>
                  <a:pt x="1808898" y="30644"/>
                  <a:pt x="1815618" y="46867"/>
                  <a:pt x="1815618" y="63783"/>
                </a:cubicBezTo>
                <a:lnTo>
                  <a:pt x="1815618" y="574051"/>
                </a:lnTo>
                <a:cubicBezTo>
                  <a:pt x="1815618" y="590967"/>
                  <a:pt x="1808898" y="607191"/>
                  <a:pt x="1796936" y="619152"/>
                </a:cubicBezTo>
                <a:cubicBezTo>
                  <a:pt x="1784974" y="631114"/>
                  <a:pt x="1768751" y="637834"/>
                  <a:pt x="1751835" y="637834"/>
                </a:cubicBezTo>
                <a:lnTo>
                  <a:pt x="63783" y="637834"/>
                </a:lnTo>
                <a:cubicBezTo>
                  <a:pt x="46867" y="637834"/>
                  <a:pt x="30643" y="631114"/>
                  <a:pt x="18682" y="619152"/>
                </a:cubicBezTo>
                <a:cubicBezTo>
                  <a:pt x="6720" y="607190"/>
                  <a:pt x="0" y="590967"/>
                  <a:pt x="0" y="574051"/>
                </a:cubicBezTo>
                <a:lnTo>
                  <a:pt x="0" y="63783"/>
                </a:lnTo>
                <a:close/>
              </a:path>
            </a:pathLst>
          </a:custGeom>
          <a:solidFill>
            <a:schemeClr val="tx1">
              <a:lumMod val="50000"/>
              <a:lumOff val="5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49162" tIns="41542" rIns="49162" bIns="41542" spcCol="1270" anchor="ctr"/>
          <a:lstStyle/>
          <a:p>
            <a:pPr algn="ctr" defTabSz="533400" fontAlgn="auto">
              <a:lnSpc>
                <a:spcPct val="90000"/>
              </a:lnSpc>
              <a:spcAft>
                <a:spcPct val="35000"/>
              </a:spcAft>
              <a:defRPr/>
            </a:pPr>
            <a:r>
              <a:rPr lang="en-US" sz="1200" b="1" dirty="0"/>
              <a:t>Clear, dark, fast</a:t>
            </a:r>
          </a:p>
        </p:txBody>
      </p:sp>
      <p:sp>
        <p:nvSpPr>
          <p:cNvPr id="62" name="Freeform 61"/>
          <p:cNvSpPr/>
          <p:nvPr/>
        </p:nvSpPr>
        <p:spPr>
          <a:xfrm>
            <a:off x="4217988" y="2422525"/>
            <a:ext cx="1828800" cy="641350"/>
          </a:xfrm>
          <a:custGeom>
            <a:avLst/>
            <a:gdLst>
              <a:gd name="connsiteX0" fmla="*/ 0 w 1815618"/>
              <a:gd name="connsiteY0" fmla="*/ 63783 h 637834"/>
              <a:gd name="connsiteX1" fmla="*/ 18682 w 1815618"/>
              <a:gd name="connsiteY1" fmla="*/ 18682 h 637834"/>
              <a:gd name="connsiteX2" fmla="*/ 63783 w 1815618"/>
              <a:gd name="connsiteY2" fmla="*/ 0 h 637834"/>
              <a:gd name="connsiteX3" fmla="*/ 1751835 w 1815618"/>
              <a:gd name="connsiteY3" fmla="*/ 0 h 637834"/>
              <a:gd name="connsiteX4" fmla="*/ 1796936 w 1815618"/>
              <a:gd name="connsiteY4" fmla="*/ 18682 h 637834"/>
              <a:gd name="connsiteX5" fmla="*/ 1815618 w 1815618"/>
              <a:gd name="connsiteY5" fmla="*/ 63783 h 637834"/>
              <a:gd name="connsiteX6" fmla="*/ 1815618 w 1815618"/>
              <a:gd name="connsiteY6" fmla="*/ 574051 h 637834"/>
              <a:gd name="connsiteX7" fmla="*/ 1796936 w 1815618"/>
              <a:gd name="connsiteY7" fmla="*/ 619152 h 637834"/>
              <a:gd name="connsiteX8" fmla="*/ 1751835 w 1815618"/>
              <a:gd name="connsiteY8" fmla="*/ 637834 h 637834"/>
              <a:gd name="connsiteX9" fmla="*/ 63783 w 1815618"/>
              <a:gd name="connsiteY9" fmla="*/ 637834 h 637834"/>
              <a:gd name="connsiteX10" fmla="*/ 18682 w 1815618"/>
              <a:gd name="connsiteY10" fmla="*/ 619152 h 637834"/>
              <a:gd name="connsiteX11" fmla="*/ 0 w 1815618"/>
              <a:gd name="connsiteY11" fmla="*/ 574051 h 637834"/>
              <a:gd name="connsiteX12" fmla="*/ 0 w 1815618"/>
              <a:gd name="connsiteY12" fmla="*/ 63783 h 637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15618" h="637834">
                <a:moveTo>
                  <a:pt x="0" y="63783"/>
                </a:moveTo>
                <a:cubicBezTo>
                  <a:pt x="0" y="46867"/>
                  <a:pt x="6720" y="30643"/>
                  <a:pt x="18682" y="18682"/>
                </a:cubicBezTo>
                <a:cubicBezTo>
                  <a:pt x="30644" y="6720"/>
                  <a:pt x="46867" y="0"/>
                  <a:pt x="63783" y="0"/>
                </a:cubicBezTo>
                <a:lnTo>
                  <a:pt x="1751835" y="0"/>
                </a:lnTo>
                <a:cubicBezTo>
                  <a:pt x="1768751" y="0"/>
                  <a:pt x="1784975" y="6720"/>
                  <a:pt x="1796936" y="18682"/>
                </a:cubicBezTo>
                <a:cubicBezTo>
                  <a:pt x="1808898" y="30644"/>
                  <a:pt x="1815618" y="46867"/>
                  <a:pt x="1815618" y="63783"/>
                </a:cubicBezTo>
                <a:lnTo>
                  <a:pt x="1815618" y="574051"/>
                </a:lnTo>
                <a:cubicBezTo>
                  <a:pt x="1815618" y="590967"/>
                  <a:pt x="1808898" y="607191"/>
                  <a:pt x="1796936" y="619152"/>
                </a:cubicBezTo>
                <a:cubicBezTo>
                  <a:pt x="1784974" y="631114"/>
                  <a:pt x="1768751" y="637834"/>
                  <a:pt x="1751835" y="637834"/>
                </a:cubicBezTo>
                <a:lnTo>
                  <a:pt x="63783" y="637834"/>
                </a:lnTo>
                <a:cubicBezTo>
                  <a:pt x="46867" y="637834"/>
                  <a:pt x="30643" y="631114"/>
                  <a:pt x="18682" y="619152"/>
                </a:cubicBezTo>
                <a:cubicBezTo>
                  <a:pt x="6720" y="607190"/>
                  <a:pt x="0" y="590967"/>
                  <a:pt x="0" y="574051"/>
                </a:cubicBezTo>
                <a:lnTo>
                  <a:pt x="0" y="63783"/>
                </a:lnTo>
                <a:close/>
              </a:path>
            </a:pathLst>
          </a:custGeom>
          <a:solidFill>
            <a:schemeClr val="tx1">
              <a:lumMod val="50000"/>
              <a:lumOff val="5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49162" tIns="41542" rIns="49162" bIns="41542" spcCol="1270" anchor="ctr"/>
          <a:lstStyle/>
          <a:p>
            <a:pPr algn="ctr" defTabSz="533400" fontAlgn="auto">
              <a:lnSpc>
                <a:spcPct val="90000"/>
              </a:lnSpc>
              <a:spcAft>
                <a:spcPct val="35000"/>
              </a:spcAft>
              <a:defRPr/>
            </a:pPr>
            <a:r>
              <a:rPr lang="en-US" sz="1200" b="1" dirty="0"/>
              <a:t>Slight tint,</a:t>
            </a:r>
            <a:br>
              <a:rPr lang="en-US" sz="1200" b="1" dirty="0"/>
            </a:br>
            <a:r>
              <a:rPr lang="en-US" sz="1200" b="1" dirty="0"/>
              <a:t>darkest, BWS</a:t>
            </a:r>
          </a:p>
        </p:txBody>
      </p:sp>
      <p:sp>
        <p:nvSpPr>
          <p:cNvPr id="66" name="Freeform 65"/>
          <p:cNvSpPr/>
          <p:nvPr/>
        </p:nvSpPr>
        <p:spPr>
          <a:xfrm>
            <a:off x="6727825" y="2422525"/>
            <a:ext cx="1828800" cy="641350"/>
          </a:xfrm>
          <a:custGeom>
            <a:avLst/>
            <a:gdLst>
              <a:gd name="connsiteX0" fmla="*/ 0 w 1815618"/>
              <a:gd name="connsiteY0" fmla="*/ 63783 h 637834"/>
              <a:gd name="connsiteX1" fmla="*/ 18682 w 1815618"/>
              <a:gd name="connsiteY1" fmla="*/ 18682 h 637834"/>
              <a:gd name="connsiteX2" fmla="*/ 63783 w 1815618"/>
              <a:gd name="connsiteY2" fmla="*/ 0 h 637834"/>
              <a:gd name="connsiteX3" fmla="*/ 1751835 w 1815618"/>
              <a:gd name="connsiteY3" fmla="*/ 0 h 637834"/>
              <a:gd name="connsiteX4" fmla="*/ 1796936 w 1815618"/>
              <a:gd name="connsiteY4" fmla="*/ 18682 h 637834"/>
              <a:gd name="connsiteX5" fmla="*/ 1815618 w 1815618"/>
              <a:gd name="connsiteY5" fmla="*/ 63783 h 637834"/>
              <a:gd name="connsiteX6" fmla="*/ 1815618 w 1815618"/>
              <a:gd name="connsiteY6" fmla="*/ 574051 h 637834"/>
              <a:gd name="connsiteX7" fmla="*/ 1796936 w 1815618"/>
              <a:gd name="connsiteY7" fmla="*/ 619152 h 637834"/>
              <a:gd name="connsiteX8" fmla="*/ 1751835 w 1815618"/>
              <a:gd name="connsiteY8" fmla="*/ 637834 h 637834"/>
              <a:gd name="connsiteX9" fmla="*/ 63783 w 1815618"/>
              <a:gd name="connsiteY9" fmla="*/ 637834 h 637834"/>
              <a:gd name="connsiteX10" fmla="*/ 18682 w 1815618"/>
              <a:gd name="connsiteY10" fmla="*/ 619152 h 637834"/>
              <a:gd name="connsiteX11" fmla="*/ 0 w 1815618"/>
              <a:gd name="connsiteY11" fmla="*/ 574051 h 637834"/>
              <a:gd name="connsiteX12" fmla="*/ 0 w 1815618"/>
              <a:gd name="connsiteY12" fmla="*/ 63783 h 637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15618" h="637834">
                <a:moveTo>
                  <a:pt x="0" y="63783"/>
                </a:moveTo>
                <a:cubicBezTo>
                  <a:pt x="0" y="46867"/>
                  <a:pt x="6720" y="30643"/>
                  <a:pt x="18682" y="18682"/>
                </a:cubicBezTo>
                <a:cubicBezTo>
                  <a:pt x="30644" y="6720"/>
                  <a:pt x="46867" y="0"/>
                  <a:pt x="63783" y="0"/>
                </a:cubicBezTo>
                <a:lnTo>
                  <a:pt x="1751835" y="0"/>
                </a:lnTo>
                <a:cubicBezTo>
                  <a:pt x="1768751" y="0"/>
                  <a:pt x="1784975" y="6720"/>
                  <a:pt x="1796936" y="18682"/>
                </a:cubicBezTo>
                <a:cubicBezTo>
                  <a:pt x="1808898" y="30644"/>
                  <a:pt x="1815618" y="46867"/>
                  <a:pt x="1815618" y="63783"/>
                </a:cubicBezTo>
                <a:lnTo>
                  <a:pt x="1815618" y="574051"/>
                </a:lnTo>
                <a:cubicBezTo>
                  <a:pt x="1815618" y="590967"/>
                  <a:pt x="1808898" y="607191"/>
                  <a:pt x="1796936" y="619152"/>
                </a:cubicBezTo>
                <a:cubicBezTo>
                  <a:pt x="1784974" y="631114"/>
                  <a:pt x="1768751" y="637834"/>
                  <a:pt x="1751835" y="637834"/>
                </a:cubicBezTo>
                <a:lnTo>
                  <a:pt x="63783" y="637834"/>
                </a:lnTo>
                <a:cubicBezTo>
                  <a:pt x="46867" y="637834"/>
                  <a:pt x="30643" y="631114"/>
                  <a:pt x="18682" y="619152"/>
                </a:cubicBezTo>
                <a:cubicBezTo>
                  <a:pt x="6720" y="607190"/>
                  <a:pt x="0" y="590967"/>
                  <a:pt x="0" y="574051"/>
                </a:cubicBezTo>
                <a:lnTo>
                  <a:pt x="0" y="63783"/>
                </a:lnTo>
                <a:close/>
              </a:path>
            </a:pathLst>
          </a:custGeom>
          <a:solidFill>
            <a:schemeClr val="tx1">
              <a:lumMod val="50000"/>
              <a:lumOff val="5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49162" tIns="41542" rIns="49162" bIns="41542" spcCol="1270" anchor="ctr"/>
          <a:lstStyle/>
          <a:p>
            <a:pPr algn="ctr" defTabSz="533400" fontAlgn="auto">
              <a:lnSpc>
                <a:spcPct val="90000"/>
              </a:lnSpc>
              <a:spcAft>
                <a:spcPct val="35000"/>
              </a:spcAft>
              <a:defRPr/>
            </a:pPr>
            <a:r>
              <a:rPr lang="en-US" sz="1200" b="1" dirty="0">
                <a:solidFill>
                  <a:schemeClr val="bg1"/>
                </a:solidFill>
              </a:rPr>
              <a:t>The only adaptive</a:t>
            </a:r>
            <a:br>
              <a:rPr lang="en-US" sz="1200" b="1" dirty="0">
                <a:solidFill>
                  <a:schemeClr val="bg1"/>
                </a:solidFill>
              </a:rPr>
            </a:br>
            <a:r>
              <a:rPr lang="en-US" sz="1200" b="1" dirty="0">
                <a:solidFill>
                  <a:schemeClr val="bg1"/>
                </a:solidFill>
              </a:rPr>
              <a:t>lens that polarizes</a:t>
            </a:r>
          </a:p>
        </p:txBody>
      </p:sp>
      <p:sp>
        <p:nvSpPr>
          <p:cNvPr id="57" name="Freeform 56"/>
          <p:cNvSpPr/>
          <p:nvPr/>
        </p:nvSpPr>
        <p:spPr>
          <a:xfrm>
            <a:off x="1709738" y="3184525"/>
            <a:ext cx="1828800" cy="641350"/>
          </a:xfrm>
          <a:custGeom>
            <a:avLst/>
            <a:gdLst>
              <a:gd name="connsiteX0" fmla="*/ 0 w 1815618"/>
              <a:gd name="connsiteY0" fmla="*/ 63783 h 637834"/>
              <a:gd name="connsiteX1" fmla="*/ 18682 w 1815618"/>
              <a:gd name="connsiteY1" fmla="*/ 18682 h 637834"/>
              <a:gd name="connsiteX2" fmla="*/ 63783 w 1815618"/>
              <a:gd name="connsiteY2" fmla="*/ 0 h 637834"/>
              <a:gd name="connsiteX3" fmla="*/ 1751835 w 1815618"/>
              <a:gd name="connsiteY3" fmla="*/ 0 h 637834"/>
              <a:gd name="connsiteX4" fmla="*/ 1796936 w 1815618"/>
              <a:gd name="connsiteY4" fmla="*/ 18682 h 637834"/>
              <a:gd name="connsiteX5" fmla="*/ 1815618 w 1815618"/>
              <a:gd name="connsiteY5" fmla="*/ 63783 h 637834"/>
              <a:gd name="connsiteX6" fmla="*/ 1815618 w 1815618"/>
              <a:gd name="connsiteY6" fmla="*/ 574051 h 637834"/>
              <a:gd name="connsiteX7" fmla="*/ 1796936 w 1815618"/>
              <a:gd name="connsiteY7" fmla="*/ 619152 h 637834"/>
              <a:gd name="connsiteX8" fmla="*/ 1751835 w 1815618"/>
              <a:gd name="connsiteY8" fmla="*/ 637834 h 637834"/>
              <a:gd name="connsiteX9" fmla="*/ 63783 w 1815618"/>
              <a:gd name="connsiteY9" fmla="*/ 637834 h 637834"/>
              <a:gd name="connsiteX10" fmla="*/ 18682 w 1815618"/>
              <a:gd name="connsiteY10" fmla="*/ 619152 h 637834"/>
              <a:gd name="connsiteX11" fmla="*/ 0 w 1815618"/>
              <a:gd name="connsiteY11" fmla="*/ 574051 h 637834"/>
              <a:gd name="connsiteX12" fmla="*/ 0 w 1815618"/>
              <a:gd name="connsiteY12" fmla="*/ 63783 h 637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15618" h="637834">
                <a:moveTo>
                  <a:pt x="0" y="63783"/>
                </a:moveTo>
                <a:cubicBezTo>
                  <a:pt x="0" y="46867"/>
                  <a:pt x="6720" y="30643"/>
                  <a:pt x="18682" y="18682"/>
                </a:cubicBezTo>
                <a:cubicBezTo>
                  <a:pt x="30644" y="6720"/>
                  <a:pt x="46867" y="0"/>
                  <a:pt x="63783" y="0"/>
                </a:cubicBezTo>
                <a:lnTo>
                  <a:pt x="1751835" y="0"/>
                </a:lnTo>
                <a:cubicBezTo>
                  <a:pt x="1768751" y="0"/>
                  <a:pt x="1784975" y="6720"/>
                  <a:pt x="1796936" y="18682"/>
                </a:cubicBezTo>
                <a:cubicBezTo>
                  <a:pt x="1808898" y="30644"/>
                  <a:pt x="1815618" y="46867"/>
                  <a:pt x="1815618" y="63783"/>
                </a:cubicBezTo>
                <a:lnTo>
                  <a:pt x="1815618" y="574051"/>
                </a:lnTo>
                <a:cubicBezTo>
                  <a:pt x="1815618" y="590967"/>
                  <a:pt x="1808898" y="607191"/>
                  <a:pt x="1796936" y="619152"/>
                </a:cubicBezTo>
                <a:cubicBezTo>
                  <a:pt x="1784974" y="631114"/>
                  <a:pt x="1768751" y="637834"/>
                  <a:pt x="1751835" y="637834"/>
                </a:cubicBezTo>
                <a:lnTo>
                  <a:pt x="63783" y="637834"/>
                </a:lnTo>
                <a:cubicBezTo>
                  <a:pt x="46867" y="637834"/>
                  <a:pt x="30643" y="631114"/>
                  <a:pt x="18682" y="619152"/>
                </a:cubicBezTo>
                <a:cubicBezTo>
                  <a:pt x="6720" y="607190"/>
                  <a:pt x="0" y="590967"/>
                  <a:pt x="0" y="574051"/>
                </a:cubicBezTo>
                <a:lnTo>
                  <a:pt x="0" y="63783"/>
                </a:lnTo>
                <a:close/>
              </a:path>
            </a:pathLst>
          </a:custGeom>
          <a:solidFill>
            <a:schemeClr val="tx1">
              <a:lumMod val="50000"/>
              <a:lumOff val="5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49162" tIns="41542" rIns="49162" bIns="41542" spcCol="1270" anchor="ctr"/>
          <a:lstStyle/>
          <a:p>
            <a:pPr algn="ctr" defTabSz="533400" fontAlgn="auto">
              <a:lnSpc>
                <a:spcPct val="90000"/>
              </a:lnSpc>
              <a:spcAft>
                <a:spcPct val="35000"/>
              </a:spcAft>
              <a:defRPr/>
            </a:pPr>
            <a:r>
              <a:rPr lang="en-US" sz="1200" b="1" dirty="0"/>
              <a:t>Most balanced everyday lens</a:t>
            </a:r>
          </a:p>
        </p:txBody>
      </p:sp>
      <p:sp>
        <p:nvSpPr>
          <p:cNvPr id="61" name="Freeform 60"/>
          <p:cNvSpPr/>
          <p:nvPr/>
        </p:nvSpPr>
        <p:spPr>
          <a:xfrm>
            <a:off x="4217988" y="3184525"/>
            <a:ext cx="1828800" cy="641350"/>
          </a:xfrm>
          <a:custGeom>
            <a:avLst/>
            <a:gdLst>
              <a:gd name="connsiteX0" fmla="*/ 0 w 1815618"/>
              <a:gd name="connsiteY0" fmla="*/ 63783 h 637834"/>
              <a:gd name="connsiteX1" fmla="*/ 18682 w 1815618"/>
              <a:gd name="connsiteY1" fmla="*/ 18682 h 637834"/>
              <a:gd name="connsiteX2" fmla="*/ 63783 w 1815618"/>
              <a:gd name="connsiteY2" fmla="*/ 0 h 637834"/>
              <a:gd name="connsiteX3" fmla="*/ 1751835 w 1815618"/>
              <a:gd name="connsiteY3" fmla="*/ 0 h 637834"/>
              <a:gd name="connsiteX4" fmla="*/ 1796936 w 1815618"/>
              <a:gd name="connsiteY4" fmla="*/ 18682 h 637834"/>
              <a:gd name="connsiteX5" fmla="*/ 1815618 w 1815618"/>
              <a:gd name="connsiteY5" fmla="*/ 63783 h 637834"/>
              <a:gd name="connsiteX6" fmla="*/ 1815618 w 1815618"/>
              <a:gd name="connsiteY6" fmla="*/ 574051 h 637834"/>
              <a:gd name="connsiteX7" fmla="*/ 1796936 w 1815618"/>
              <a:gd name="connsiteY7" fmla="*/ 619152 h 637834"/>
              <a:gd name="connsiteX8" fmla="*/ 1751835 w 1815618"/>
              <a:gd name="connsiteY8" fmla="*/ 637834 h 637834"/>
              <a:gd name="connsiteX9" fmla="*/ 63783 w 1815618"/>
              <a:gd name="connsiteY9" fmla="*/ 637834 h 637834"/>
              <a:gd name="connsiteX10" fmla="*/ 18682 w 1815618"/>
              <a:gd name="connsiteY10" fmla="*/ 619152 h 637834"/>
              <a:gd name="connsiteX11" fmla="*/ 0 w 1815618"/>
              <a:gd name="connsiteY11" fmla="*/ 574051 h 637834"/>
              <a:gd name="connsiteX12" fmla="*/ 0 w 1815618"/>
              <a:gd name="connsiteY12" fmla="*/ 63783 h 637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15618" h="637834">
                <a:moveTo>
                  <a:pt x="0" y="63783"/>
                </a:moveTo>
                <a:cubicBezTo>
                  <a:pt x="0" y="46867"/>
                  <a:pt x="6720" y="30643"/>
                  <a:pt x="18682" y="18682"/>
                </a:cubicBezTo>
                <a:cubicBezTo>
                  <a:pt x="30644" y="6720"/>
                  <a:pt x="46867" y="0"/>
                  <a:pt x="63783" y="0"/>
                </a:cubicBezTo>
                <a:lnTo>
                  <a:pt x="1751835" y="0"/>
                </a:lnTo>
                <a:cubicBezTo>
                  <a:pt x="1768751" y="0"/>
                  <a:pt x="1784975" y="6720"/>
                  <a:pt x="1796936" y="18682"/>
                </a:cubicBezTo>
                <a:cubicBezTo>
                  <a:pt x="1808898" y="30644"/>
                  <a:pt x="1815618" y="46867"/>
                  <a:pt x="1815618" y="63783"/>
                </a:cubicBezTo>
                <a:lnTo>
                  <a:pt x="1815618" y="574051"/>
                </a:lnTo>
                <a:cubicBezTo>
                  <a:pt x="1815618" y="590967"/>
                  <a:pt x="1808898" y="607191"/>
                  <a:pt x="1796936" y="619152"/>
                </a:cubicBezTo>
                <a:cubicBezTo>
                  <a:pt x="1784974" y="631114"/>
                  <a:pt x="1768751" y="637834"/>
                  <a:pt x="1751835" y="637834"/>
                </a:cubicBezTo>
                <a:lnTo>
                  <a:pt x="63783" y="637834"/>
                </a:lnTo>
                <a:cubicBezTo>
                  <a:pt x="46867" y="637834"/>
                  <a:pt x="30643" y="631114"/>
                  <a:pt x="18682" y="619152"/>
                </a:cubicBezTo>
                <a:cubicBezTo>
                  <a:pt x="6720" y="607190"/>
                  <a:pt x="0" y="590967"/>
                  <a:pt x="0" y="574051"/>
                </a:cubicBezTo>
                <a:lnTo>
                  <a:pt x="0" y="63783"/>
                </a:lnTo>
                <a:close/>
              </a:path>
            </a:pathLst>
          </a:custGeom>
          <a:solidFill>
            <a:schemeClr val="tx1">
              <a:lumMod val="50000"/>
              <a:lumOff val="5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49162" tIns="41542" rIns="49162" bIns="41542" spcCol="1270" anchor="ctr"/>
          <a:lstStyle/>
          <a:p>
            <a:pPr algn="ctr" defTabSz="533400" fontAlgn="auto">
              <a:lnSpc>
                <a:spcPct val="90000"/>
              </a:lnSpc>
              <a:spcAft>
                <a:spcPct val="35000"/>
              </a:spcAft>
              <a:defRPr/>
            </a:pPr>
            <a:r>
              <a:rPr lang="en-US" sz="1200" b="1" dirty="0"/>
              <a:t>Superior darkness</a:t>
            </a:r>
          </a:p>
        </p:txBody>
      </p:sp>
      <p:sp>
        <p:nvSpPr>
          <p:cNvPr id="65" name="Freeform 64"/>
          <p:cNvSpPr/>
          <p:nvPr/>
        </p:nvSpPr>
        <p:spPr>
          <a:xfrm>
            <a:off x="6727825" y="3184525"/>
            <a:ext cx="1828800" cy="641350"/>
          </a:xfrm>
          <a:custGeom>
            <a:avLst/>
            <a:gdLst>
              <a:gd name="connsiteX0" fmla="*/ 0 w 1815618"/>
              <a:gd name="connsiteY0" fmla="*/ 63783 h 637834"/>
              <a:gd name="connsiteX1" fmla="*/ 18682 w 1815618"/>
              <a:gd name="connsiteY1" fmla="*/ 18682 h 637834"/>
              <a:gd name="connsiteX2" fmla="*/ 63783 w 1815618"/>
              <a:gd name="connsiteY2" fmla="*/ 0 h 637834"/>
              <a:gd name="connsiteX3" fmla="*/ 1751835 w 1815618"/>
              <a:gd name="connsiteY3" fmla="*/ 0 h 637834"/>
              <a:gd name="connsiteX4" fmla="*/ 1796936 w 1815618"/>
              <a:gd name="connsiteY4" fmla="*/ 18682 h 637834"/>
              <a:gd name="connsiteX5" fmla="*/ 1815618 w 1815618"/>
              <a:gd name="connsiteY5" fmla="*/ 63783 h 637834"/>
              <a:gd name="connsiteX6" fmla="*/ 1815618 w 1815618"/>
              <a:gd name="connsiteY6" fmla="*/ 574051 h 637834"/>
              <a:gd name="connsiteX7" fmla="*/ 1796936 w 1815618"/>
              <a:gd name="connsiteY7" fmla="*/ 619152 h 637834"/>
              <a:gd name="connsiteX8" fmla="*/ 1751835 w 1815618"/>
              <a:gd name="connsiteY8" fmla="*/ 637834 h 637834"/>
              <a:gd name="connsiteX9" fmla="*/ 63783 w 1815618"/>
              <a:gd name="connsiteY9" fmla="*/ 637834 h 637834"/>
              <a:gd name="connsiteX10" fmla="*/ 18682 w 1815618"/>
              <a:gd name="connsiteY10" fmla="*/ 619152 h 637834"/>
              <a:gd name="connsiteX11" fmla="*/ 0 w 1815618"/>
              <a:gd name="connsiteY11" fmla="*/ 574051 h 637834"/>
              <a:gd name="connsiteX12" fmla="*/ 0 w 1815618"/>
              <a:gd name="connsiteY12" fmla="*/ 63783 h 637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15618" h="637834">
                <a:moveTo>
                  <a:pt x="0" y="63783"/>
                </a:moveTo>
                <a:cubicBezTo>
                  <a:pt x="0" y="46867"/>
                  <a:pt x="6720" y="30643"/>
                  <a:pt x="18682" y="18682"/>
                </a:cubicBezTo>
                <a:cubicBezTo>
                  <a:pt x="30644" y="6720"/>
                  <a:pt x="46867" y="0"/>
                  <a:pt x="63783" y="0"/>
                </a:cubicBezTo>
                <a:lnTo>
                  <a:pt x="1751835" y="0"/>
                </a:lnTo>
                <a:cubicBezTo>
                  <a:pt x="1768751" y="0"/>
                  <a:pt x="1784975" y="6720"/>
                  <a:pt x="1796936" y="18682"/>
                </a:cubicBezTo>
                <a:cubicBezTo>
                  <a:pt x="1808898" y="30644"/>
                  <a:pt x="1815618" y="46867"/>
                  <a:pt x="1815618" y="63783"/>
                </a:cubicBezTo>
                <a:lnTo>
                  <a:pt x="1815618" y="574051"/>
                </a:lnTo>
                <a:cubicBezTo>
                  <a:pt x="1815618" y="590967"/>
                  <a:pt x="1808898" y="607191"/>
                  <a:pt x="1796936" y="619152"/>
                </a:cubicBezTo>
                <a:cubicBezTo>
                  <a:pt x="1784974" y="631114"/>
                  <a:pt x="1768751" y="637834"/>
                  <a:pt x="1751835" y="637834"/>
                </a:cubicBezTo>
                <a:lnTo>
                  <a:pt x="63783" y="637834"/>
                </a:lnTo>
                <a:cubicBezTo>
                  <a:pt x="46867" y="637834"/>
                  <a:pt x="30643" y="631114"/>
                  <a:pt x="18682" y="619152"/>
                </a:cubicBezTo>
                <a:cubicBezTo>
                  <a:pt x="6720" y="607190"/>
                  <a:pt x="0" y="590967"/>
                  <a:pt x="0" y="574051"/>
                </a:cubicBezTo>
                <a:lnTo>
                  <a:pt x="0" y="63783"/>
                </a:lnTo>
                <a:close/>
              </a:path>
            </a:pathLst>
          </a:custGeom>
          <a:solidFill>
            <a:schemeClr val="tx1">
              <a:lumMod val="50000"/>
              <a:lumOff val="5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49162" tIns="41542" rIns="49162" bIns="41542" spcCol="1270" anchor="ctr"/>
          <a:lstStyle/>
          <a:p>
            <a:pPr algn="ctr" defTabSz="533400" fontAlgn="auto">
              <a:lnSpc>
                <a:spcPct val="90000"/>
              </a:lnSpc>
              <a:spcAft>
                <a:spcPct val="35000"/>
              </a:spcAft>
              <a:defRPr/>
            </a:pPr>
            <a:r>
              <a:rPr lang="en-US" sz="1200" b="1" dirty="0"/>
              <a:t>Crisp, sharp</a:t>
            </a:r>
            <a:br>
              <a:rPr lang="en-US" sz="1200" b="1" dirty="0"/>
            </a:br>
            <a:r>
              <a:rPr lang="en-US" sz="1200" b="1" dirty="0"/>
              <a:t>vision outdoors</a:t>
            </a:r>
          </a:p>
        </p:txBody>
      </p:sp>
      <p:pic>
        <p:nvPicPr>
          <p:cNvPr id="26" name="Picture 4" descr="Z:\ERWW-PR\Pittsburgh Share\SHARE\CLIENTS\Transitions Optical\Brand Guidelines 2011\2012 Logos\Transitions_VI\Transitions_VI_vertical\JPG\Transitions_VI_vertical_c.jpg"/>
          <p:cNvPicPr>
            <a:picLocks noChangeAspect="1" noChangeArrowheads="1"/>
          </p:cNvPicPr>
          <p:nvPr/>
        </p:nvPicPr>
        <p:blipFill>
          <a:blip r:embed="rId3"/>
          <a:srcRect/>
          <a:stretch>
            <a:fillRect/>
          </a:stretch>
        </p:blipFill>
        <p:spPr bwMode="auto">
          <a:xfrm>
            <a:off x="1709738" y="1620838"/>
            <a:ext cx="1849437" cy="620712"/>
          </a:xfrm>
          <a:prstGeom prst="rect">
            <a:avLst/>
          </a:prstGeom>
        </p:spPr>
        <p:style>
          <a:lnRef idx="3">
            <a:schemeClr val="lt1"/>
          </a:lnRef>
          <a:fillRef idx="1">
            <a:schemeClr val="dk1"/>
          </a:fillRef>
          <a:effectRef idx="1">
            <a:schemeClr val="dk1"/>
          </a:effectRef>
          <a:fontRef idx="minor">
            <a:schemeClr val="lt1"/>
          </a:fontRef>
        </p:style>
      </p:pic>
      <p:pic>
        <p:nvPicPr>
          <p:cNvPr id="27" name="Picture 3" descr="Z:\ERWW-PR\Pittsburgh Share\SHARE\CLIENTS\Transitions Optical\Brand Guidelines 2011\2012 Logos\Transitions_vantage\Transitions_vantage_vertical\JPG\Transitions_vantage_vertical_c.jpg"/>
          <p:cNvPicPr>
            <a:picLocks noChangeAspect="1" noChangeArrowheads="1"/>
          </p:cNvPicPr>
          <p:nvPr/>
        </p:nvPicPr>
        <p:blipFill>
          <a:blip r:embed="rId4"/>
          <a:srcRect/>
          <a:stretch>
            <a:fillRect/>
          </a:stretch>
        </p:blipFill>
        <p:spPr bwMode="auto">
          <a:xfrm>
            <a:off x="6700838" y="1598613"/>
            <a:ext cx="1851025" cy="663575"/>
          </a:xfrm>
          <a:prstGeom prst="rect">
            <a:avLst/>
          </a:prstGeom>
        </p:spPr>
        <p:style>
          <a:lnRef idx="3">
            <a:schemeClr val="lt1"/>
          </a:lnRef>
          <a:fillRef idx="1">
            <a:schemeClr val="dk1"/>
          </a:fillRef>
          <a:effectRef idx="1">
            <a:schemeClr val="dk1"/>
          </a:effectRef>
          <a:fontRef idx="minor">
            <a:schemeClr val="lt1"/>
          </a:fontRef>
        </p:style>
      </p:pic>
      <p:pic>
        <p:nvPicPr>
          <p:cNvPr id="29" name="Picture 2" descr="Z:\ERWW-PR\Pittsburgh Share\SHARE\CLIENTS\Transitions Optical\Brand Guidelines 2011\2012 Logos\Transitions_xtractive\Transitions_xtractive_vertical\JPG\Transitions_xtractive_vertical_c.jpg"/>
          <p:cNvPicPr>
            <a:picLocks noChangeAspect="1" noChangeArrowheads="1"/>
          </p:cNvPicPr>
          <p:nvPr/>
        </p:nvPicPr>
        <p:blipFill>
          <a:blip r:embed="rId5"/>
          <a:srcRect/>
          <a:stretch>
            <a:fillRect/>
          </a:stretch>
        </p:blipFill>
        <p:spPr bwMode="auto">
          <a:xfrm>
            <a:off x="4217988" y="1620838"/>
            <a:ext cx="1851025" cy="620712"/>
          </a:xfrm>
          <a:prstGeom prst="rect">
            <a:avLst/>
          </a:prstGeom>
        </p:spPr>
        <p:style>
          <a:lnRef idx="3">
            <a:schemeClr val="lt1"/>
          </a:lnRef>
          <a:fillRef idx="1">
            <a:schemeClr val="dk1"/>
          </a:fillRef>
          <a:effectRef idx="1">
            <a:schemeClr val="dk1"/>
          </a:effectRef>
          <a:fontRef idx="minor">
            <a:schemeClr val="lt1"/>
          </a:fontRef>
        </p:style>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47608"/>
                                        </p:tgtEl>
                                        <p:attrNameLst>
                                          <p:attrName>style.visibility</p:attrName>
                                        </p:attrNameLst>
                                      </p:cBhvr>
                                      <p:to>
                                        <p:strVal val="visible"/>
                                      </p:to>
                                    </p:set>
                                    <p:animEffect transition="in" filter="fade">
                                      <p:cBhvr>
                                        <p:cTn id="7" dur="1000"/>
                                        <p:tgtEl>
                                          <p:spTgt spid="147608"/>
                                        </p:tgtEl>
                                      </p:cBhvr>
                                    </p:animEffect>
                                    <p:anim calcmode="lin" valueType="num">
                                      <p:cBhvr>
                                        <p:cTn id="8" dur="1000" fill="hold"/>
                                        <p:tgtEl>
                                          <p:spTgt spid="147608"/>
                                        </p:tgtEl>
                                        <p:attrNameLst>
                                          <p:attrName>ppt_x</p:attrName>
                                        </p:attrNameLst>
                                      </p:cBhvr>
                                      <p:tavLst>
                                        <p:tav tm="0">
                                          <p:val>
                                            <p:strVal val="#ppt_x"/>
                                          </p:val>
                                        </p:tav>
                                        <p:tav tm="100000">
                                          <p:val>
                                            <p:strVal val="#ppt_x"/>
                                          </p:val>
                                        </p:tav>
                                      </p:tavLst>
                                    </p:anim>
                                    <p:anim calcmode="lin" valueType="num">
                                      <p:cBhvr>
                                        <p:cTn id="9" dur="1000" fill="hold"/>
                                        <p:tgtEl>
                                          <p:spTgt spid="14760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59"/>
                                        </p:tgtEl>
                                        <p:attrNameLst>
                                          <p:attrName>style.visibility</p:attrName>
                                        </p:attrNameLst>
                                      </p:cBhvr>
                                      <p:to>
                                        <p:strVal val="visible"/>
                                      </p:to>
                                    </p:set>
                                    <p:animEffect transition="in" filter="fade">
                                      <p:cBhvr>
                                        <p:cTn id="14" dur="500"/>
                                        <p:tgtEl>
                                          <p:spTgt spid="59"/>
                                        </p:tgtEl>
                                      </p:cBhvr>
                                    </p:animEffect>
                                    <p:anim calcmode="lin" valueType="num">
                                      <p:cBhvr>
                                        <p:cTn id="15" dur="500" fill="hold"/>
                                        <p:tgtEl>
                                          <p:spTgt spid="59"/>
                                        </p:tgtEl>
                                        <p:attrNameLst>
                                          <p:attrName>ppt_x</p:attrName>
                                        </p:attrNameLst>
                                      </p:cBhvr>
                                      <p:tavLst>
                                        <p:tav tm="0">
                                          <p:val>
                                            <p:strVal val="#ppt_x"/>
                                          </p:val>
                                        </p:tav>
                                        <p:tav tm="100000">
                                          <p:val>
                                            <p:strVal val="#ppt_x"/>
                                          </p:val>
                                        </p:tav>
                                      </p:tavLst>
                                    </p:anim>
                                    <p:anim calcmode="lin" valueType="num">
                                      <p:cBhvr>
                                        <p:cTn id="16" dur="500" fill="hold"/>
                                        <p:tgtEl>
                                          <p:spTgt spid="5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63"/>
                                        </p:tgtEl>
                                        <p:attrNameLst>
                                          <p:attrName>style.visibility</p:attrName>
                                        </p:attrNameLst>
                                      </p:cBhvr>
                                      <p:to>
                                        <p:strVal val="visible"/>
                                      </p:to>
                                    </p:set>
                                    <p:animEffect transition="in" filter="fade">
                                      <p:cBhvr>
                                        <p:cTn id="21" dur="500"/>
                                        <p:tgtEl>
                                          <p:spTgt spid="63"/>
                                        </p:tgtEl>
                                      </p:cBhvr>
                                    </p:animEffect>
                                    <p:anim calcmode="lin" valueType="num">
                                      <p:cBhvr>
                                        <p:cTn id="22" dur="500" fill="hold"/>
                                        <p:tgtEl>
                                          <p:spTgt spid="63"/>
                                        </p:tgtEl>
                                        <p:attrNameLst>
                                          <p:attrName>ppt_x</p:attrName>
                                        </p:attrNameLst>
                                      </p:cBhvr>
                                      <p:tavLst>
                                        <p:tav tm="0">
                                          <p:val>
                                            <p:strVal val="#ppt_x"/>
                                          </p:val>
                                        </p:tav>
                                        <p:tav tm="100000">
                                          <p:val>
                                            <p:strVal val="#ppt_x"/>
                                          </p:val>
                                        </p:tav>
                                      </p:tavLst>
                                    </p:anim>
                                    <p:anim calcmode="lin" valueType="num">
                                      <p:cBhvr>
                                        <p:cTn id="23" dur="500" fill="hold"/>
                                        <p:tgtEl>
                                          <p:spTgt spid="6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67"/>
                                        </p:tgtEl>
                                        <p:attrNameLst>
                                          <p:attrName>style.visibility</p:attrName>
                                        </p:attrNameLst>
                                      </p:cBhvr>
                                      <p:to>
                                        <p:strVal val="visible"/>
                                      </p:to>
                                    </p:set>
                                    <p:animEffect transition="in" filter="fade">
                                      <p:cBhvr>
                                        <p:cTn id="28" dur="500"/>
                                        <p:tgtEl>
                                          <p:spTgt spid="67"/>
                                        </p:tgtEl>
                                      </p:cBhvr>
                                    </p:animEffect>
                                    <p:anim calcmode="lin" valueType="num">
                                      <p:cBhvr>
                                        <p:cTn id="29" dur="500" fill="hold"/>
                                        <p:tgtEl>
                                          <p:spTgt spid="67"/>
                                        </p:tgtEl>
                                        <p:attrNameLst>
                                          <p:attrName>ppt_x</p:attrName>
                                        </p:attrNameLst>
                                      </p:cBhvr>
                                      <p:tavLst>
                                        <p:tav tm="0">
                                          <p:val>
                                            <p:strVal val="#ppt_x"/>
                                          </p:val>
                                        </p:tav>
                                        <p:tav tm="100000">
                                          <p:val>
                                            <p:strVal val="#ppt_x"/>
                                          </p:val>
                                        </p:tav>
                                      </p:tavLst>
                                    </p:anim>
                                    <p:anim calcmode="lin" valueType="num">
                                      <p:cBhvr>
                                        <p:cTn id="30" dur="5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608" grpId="0"/>
      <p:bldP spid="59" grpId="0" animBg="1"/>
      <p:bldP spid="63" grpId="0" animBg="1"/>
      <p:bldP spid="6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1" name="Picture 2" descr="Royalty-free Stock Photo: Mature woman and a mid adult man..."/>
          <p:cNvPicPr>
            <a:picLocks noChangeAspect="1" noChangeArrowheads="1"/>
          </p:cNvPicPr>
          <p:nvPr/>
        </p:nvPicPr>
        <p:blipFill>
          <a:blip r:embed="rId3"/>
          <a:srcRect/>
          <a:stretch>
            <a:fillRect/>
          </a:stretch>
        </p:blipFill>
        <p:spPr bwMode="auto">
          <a:xfrm>
            <a:off x="4249738" y="-274638"/>
            <a:ext cx="4256087" cy="4256088"/>
          </a:xfrm>
          <a:prstGeom prst="rect">
            <a:avLst/>
          </a:prstGeom>
          <a:noFill/>
          <a:ln w="9525">
            <a:noFill/>
            <a:miter lim="800000"/>
            <a:headEnd/>
            <a:tailEnd/>
          </a:ln>
        </p:spPr>
      </p:pic>
      <p:sp>
        <p:nvSpPr>
          <p:cNvPr id="10" name="Rectangle 9"/>
          <p:cNvSpPr/>
          <p:nvPr/>
        </p:nvSpPr>
        <p:spPr>
          <a:xfrm>
            <a:off x="0" y="0"/>
            <a:ext cx="9144000" cy="6858000"/>
          </a:xfrm>
          <a:custGeom>
            <a:avLst/>
            <a:gdLst/>
            <a:ahLst/>
            <a:cxnLst/>
            <a:rect l="l" t="t" r="r" b="b"/>
            <a:pathLst>
              <a:path w="9144000" h="6858000">
                <a:moveTo>
                  <a:pt x="0" y="0"/>
                </a:moveTo>
                <a:lnTo>
                  <a:pt x="4601077" y="0"/>
                </a:lnTo>
                <a:lnTo>
                  <a:pt x="4594036" y="9416"/>
                </a:lnTo>
                <a:cubicBezTo>
                  <a:pt x="4364275" y="349507"/>
                  <a:pt x="4230115" y="759492"/>
                  <a:pt x="4230115" y="1200811"/>
                </a:cubicBezTo>
                <a:cubicBezTo>
                  <a:pt x="4230115" y="2377663"/>
                  <a:pt x="5184142" y="3331690"/>
                  <a:pt x="6360994" y="3331690"/>
                </a:cubicBezTo>
                <a:cubicBezTo>
                  <a:pt x="7537846" y="3331690"/>
                  <a:pt x="8491873" y="2377663"/>
                  <a:pt x="8491873" y="1200811"/>
                </a:cubicBezTo>
                <a:cubicBezTo>
                  <a:pt x="8491873" y="759492"/>
                  <a:pt x="8357713" y="349507"/>
                  <a:pt x="8127953" y="9416"/>
                </a:cubicBezTo>
                <a:lnTo>
                  <a:pt x="8120911" y="0"/>
                </a:lnTo>
                <a:lnTo>
                  <a:pt x="9144000" y="0"/>
                </a:lnTo>
                <a:lnTo>
                  <a:pt x="9144000" y="6858000"/>
                </a:lnTo>
                <a:lnTo>
                  <a:pt x="0" y="6858000"/>
                </a:lnTo>
                <a:close/>
              </a:path>
            </a:pathLst>
          </a:cu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2163" name="Title 1"/>
          <p:cNvSpPr>
            <a:spLocks noGrp="1"/>
          </p:cNvSpPr>
          <p:nvPr>
            <p:ph type="ctrTitle"/>
          </p:nvPr>
        </p:nvSpPr>
        <p:spPr>
          <a:xfrm>
            <a:off x="350838" y="3621088"/>
            <a:ext cx="8453437" cy="1198562"/>
          </a:xfrm>
        </p:spPr>
        <p:txBody>
          <a:bodyPr/>
          <a:lstStyle/>
          <a:p>
            <a:pPr eaLnBrk="1" hangingPunct="1"/>
            <a:r>
              <a:rPr lang="en-US" smtClean="0">
                <a:solidFill>
                  <a:schemeClr val="accent2"/>
                </a:solidFill>
              </a:rPr>
              <a:t>More features + benefits = </a:t>
            </a:r>
            <a:br>
              <a:rPr lang="en-US" smtClean="0">
                <a:solidFill>
                  <a:schemeClr val="accent2"/>
                </a:solidFill>
              </a:rPr>
            </a:br>
            <a:r>
              <a:rPr lang="en-US" smtClean="0">
                <a:solidFill>
                  <a:schemeClr val="accent2"/>
                </a:solidFill>
              </a:rPr>
              <a:t>willingness to invest more</a:t>
            </a:r>
          </a:p>
        </p:txBody>
      </p:sp>
      <p:sp>
        <p:nvSpPr>
          <p:cNvPr id="5" name="Subtitle 4"/>
          <p:cNvSpPr>
            <a:spLocks noGrp="1"/>
          </p:cNvSpPr>
          <p:nvPr>
            <p:ph type="subTitle" idx="1"/>
          </p:nvPr>
        </p:nvSpPr>
        <p:spPr>
          <a:xfrm>
            <a:off x="350838" y="4795838"/>
            <a:ext cx="8453437" cy="904875"/>
          </a:xfrm>
        </p:spPr>
        <p:txBody>
          <a:bodyPr rtlCol="0">
            <a:noAutofit/>
          </a:bodyPr>
          <a:lstStyle/>
          <a:p>
            <a:pPr eaLnBrk="1" fontAlgn="auto" hangingPunct="1">
              <a:spcBef>
                <a:spcPts val="0"/>
              </a:spcBef>
              <a:buFont typeface="Arial"/>
              <a:buNone/>
              <a:defRPr/>
            </a:pPr>
            <a:endParaRPr lang="en-US"/>
          </a:p>
        </p:txBody>
      </p:sp>
      <p:sp>
        <p:nvSpPr>
          <p:cNvPr id="8" name="Content Placeholder 7"/>
          <p:cNvSpPr>
            <a:spLocks noGrp="1"/>
          </p:cNvSpPr>
          <p:nvPr>
            <p:ph sz="quarter" idx="10"/>
          </p:nvPr>
        </p:nvSpPr>
        <p:spPr>
          <a:xfrm>
            <a:off x="341313" y="6280150"/>
            <a:ext cx="5589587" cy="330200"/>
          </a:xfrm>
        </p:spPr>
        <p:txBody>
          <a:bodyPr rtlCol="0">
            <a:noAutofit/>
          </a:bodyPr>
          <a:lstStyle/>
          <a:p>
            <a:pPr eaLnBrk="1" fontAlgn="auto" hangingPunct="1">
              <a:spcBef>
                <a:spcPts val="0"/>
              </a:spcBef>
              <a:buFont typeface="Arial"/>
              <a:buNone/>
              <a:defRPr/>
            </a:pPr>
            <a:endParaRPr lang="en-US"/>
          </a:p>
        </p:txBody>
      </p:sp>
    </p:spTree>
  </p:cSld>
  <p:clrMapOvr>
    <a:masterClrMapping/>
  </p:clrMapOvr>
  <p:transition spd="slow">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Title 1"/>
          <p:cNvSpPr>
            <a:spLocks noGrp="1"/>
          </p:cNvSpPr>
          <p:nvPr>
            <p:ph type="ctrTitle"/>
          </p:nvPr>
        </p:nvSpPr>
        <p:spPr>
          <a:xfrm>
            <a:off x="350838" y="3621088"/>
            <a:ext cx="8453437" cy="698500"/>
          </a:xfrm>
        </p:spPr>
        <p:txBody>
          <a:bodyPr/>
          <a:lstStyle/>
          <a:p>
            <a:pPr eaLnBrk="1" hangingPunct="1"/>
            <a:r>
              <a:rPr lang="en-US" smtClean="0"/>
              <a:t>How to recommend </a:t>
            </a:r>
            <a:br>
              <a:rPr lang="en-US" smtClean="0"/>
            </a:br>
            <a:r>
              <a:rPr lang="en-US" smtClean="0"/>
              <a:t>Transitions Vantage lenses</a:t>
            </a:r>
            <a:endParaRPr lang="en-US" sz="2400" smtClean="0"/>
          </a:p>
        </p:txBody>
      </p:sp>
      <p:sp>
        <p:nvSpPr>
          <p:cNvPr id="6" name="Content Placeholder 5"/>
          <p:cNvSpPr>
            <a:spLocks noGrp="1"/>
          </p:cNvSpPr>
          <p:nvPr>
            <p:ph sz="quarter" idx="10"/>
          </p:nvPr>
        </p:nvSpPr>
        <p:spPr>
          <a:xfrm>
            <a:off x="341313" y="6280150"/>
            <a:ext cx="5589587" cy="330200"/>
          </a:xfrm>
        </p:spPr>
        <p:txBody>
          <a:bodyPr rtlCol="0">
            <a:noAutofit/>
          </a:bodyPr>
          <a:lstStyle/>
          <a:p>
            <a:pPr eaLnBrk="1" fontAlgn="auto" hangingPunct="1">
              <a:spcBef>
                <a:spcPts val="0"/>
              </a:spcBef>
              <a:buFont typeface="Arial"/>
              <a:buNone/>
              <a:defRPr/>
            </a:pPr>
            <a:endParaRPr lang="en-US" dirty="0"/>
          </a:p>
        </p:txBody>
      </p:sp>
    </p:spTree>
  </p:cSld>
  <p:clrMapOvr>
    <a:masterClrMapping/>
  </p:clrMapOvr>
  <p:transition spd="slow">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val 13"/>
          <p:cNvSpPr>
            <a:spLocks/>
          </p:cNvSpPr>
          <p:nvPr/>
        </p:nvSpPr>
        <p:spPr>
          <a:xfrm flipH="1">
            <a:off x="5459413" y="4029075"/>
            <a:ext cx="2176462" cy="2176463"/>
          </a:xfrm>
          <a:prstGeom prst="ellipse">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lIns="0" rIns="0" anchor="ctr"/>
          <a:lstStyle/>
          <a:p>
            <a:pPr fontAlgn="auto">
              <a:spcBef>
                <a:spcPts val="0"/>
              </a:spcBef>
              <a:spcAft>
                <a:spcPts val="0"/>
              </a:spcAft>
              <a:defRPr/>
            </a:pPr>
            <a:r>
              <a:rPr lang="en-US" sz="2000" i="1" dirty="0"/>
              <a:t>Existing photochromic wearers</a:t>
            </a:r>
          </a:p>
        </p:txBody>
      </p:sp>
      <p:sp>
        <p:nvSpPr>
          <p:cNvPr id="13" name="Oval 12"/>
          <p:cNvSpPr>
            <a:spLocks/>
          </p:cNvSpPr>
          <p:nvPr/>
        </p:nvSpPr>
        <p:spPr>
          <a:xfrm flipH="1">
            <a:off x="7334250" y="2290763"/>
            <a:ext cx="1919288" cy="1919287"/>
          </a:xfrm>
          <a:prstGeom prst="ellipse">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lIns="0" rIns="0" anchor="ctr"/>
          <a:lstStyle/>
          <a:p>
            <a:pPr marL="176213" fontAlgn="auto">
              <a:spcBef>
                <a:spcPts val="0"/>
              </a:spcBef>
              <a:spcAft>
                <a:spcPts val="0"/>
              </a:spcAft>
              <a:defRPr/>
            </a:pPr>
            <a:r>
              <a:rPr lang="en-US" sz="2000" i="1" dirty="0"/>
              <a:t>Polarized sunglass wearers</a:t>
            </a:r>
          </a:p>
        </p:txBody>
      </p:sp>
      <p:pic>
        <p:nvPicPr>
          <p:cNvPr id="96259" name="Picture 11"/>
          <p:cNvPicPr>
            <a:picLocks noChangeAspect="1" noChangeArrowheads="1"/>
          </p:cNvPicPr>
          <p:nvPr/>
        </p:nvPicPr>
        <p:blipFill>
          <a:blip r:embed="rId3"/>
          <a:srcRect/>
          <a:stretch>
            <a:fillRect/>
          </a:stretch>
        </p:blipFill>
        <p:spPr bwMode="auto">
          <a:xfrm>
            <a:off x="1547813" y="3322638"/>
            <a:ext cx="2884487" cy="2889250"/>
          </a:xfrm>
          <a:prstGeom prst="rect">
            <a:avLst/>
          </a:prstGeom>
          <a:noFill/>
          <a:ln w="9525">
            <a:noFill/>
            <a:miter lim="800000"/>
            <a:headEnd/>
            <a:tailEnd/>
          </a:ln>
        </p:spPr>
      </p:pic>
      <p:sp>
        <p:nvSpPr>
          <p:cNvPr id="96260" name="Rectangle 2"/>
          <p:cNvSpPr>
            <a:spLocks noGrp="1" noChangeArrowheads="1"/>
          </p:cNvSpPr>
          <p:nvPr>
            <p:ph type="title"/>
          </p:nvPr>
        </p:nvSpPr>
        <p:spPr/>
        <p:txBody>
          <a:bodyPr/>
          <a:lstStyle/>
          <a:p>
            <a:pPr eaLnBrk="1" hangingPunct="1"/>
            <a:r>
              <a:rPr lang="en-US" smtClean="0"/>
              <a:t>Transitions Vantage lens patients…</a:t>
            </a:r>
            <a:endParaRPr lang="pt-BR" smtClean="0"/>
          </a:p>
        </p:txBody>
      </p:sp>
      <p:sp>
        <p:nvSpPr>
          <p:cNvPr id="96261" name="Slide Number Placeholder 5"/>
          <p:cNvSpPr>
            <a:spLocks noGrp="1"/>
          </p:cNvSpPr>
          <p:nvPr>
            <p:ph type="sldNum" sz="quarter" idx="10"/>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3E575C1-DA1B-400F-9526-F1D09CE8AF7D}" type="slidenum">
              <a:rPr lang="en-US"/>
              <a:pPr fontAlgn="base">
                <a:spcBef>
                  <a:spcPct val="0"/>
                </a:spcBef>
                <a:spcAft>
                  <a:spcPct val="0"/>
                </a:spcAft>
                <a:defRPr/>
              </a:pPr>
              <a:t>35</a:t>
            </a:fld>
            <a:endParaRPr lang="en-US"/>
          </a:p>
        </p:txBody>
      </p:sp>
      <p:sp>
        <p:nvSpPr>
          <p:cNvPr id="7" name="Oval 6"/>
          <p:cNvSpPr>
            <a:spLocks/>
          </p:cNvSpPr>
          <p:nvPr/>
        </p:nvSpPr>
        <p:spPr>
          <a:xfrm>
            <a:off x="2073275" y="952500"/>
            <a:ext cx="2268538" cy="2268538"/>
          </a:xfrm>
          <a:prstGeom prst="ellipse">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lIns="0" rIns="0" anchor="ctr"/>
          <a:lstStyle/>
          <a:p>
            <a:pPr marL="228600" fontAlgn="auto">
              <a:spcBef>
                <a:spcPts val="0"/>
              </a:spcBef>
              <a:spcAft>
                <a:spcPts val="0"/>
              </a:spcAft>
              <a:defRPr/>
            </a:pPr>
            <a:r>
              <a:rPr lang="en-US" sz="2000" i="1" dirty="0"/>
              <a:t>Want the latest technology</a:t>
            </a:r>
          </a:p>
        </p:txBody>
      </p:sp>
      <p:sp>
        <p:nvSpPr>
          <p:cNvPr id="9" name="Oval 8"/>
          <p:cNvSpPr>
            <a:spLocks/>
          </p:cNvSpPr>
          <p:nvPr/>
        </p:nvSpPr>
        <p:spPr>
          <a:xfrm flipH="1">
            <a:off x="6562725" y="438150"/>
            <a:ext cx="2376488" cy="2378075"/>
          </a:xfrm>
          <a:prstGeom prst="ellipse">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lIns="0" rIns="0" anchor="ctr"/>
          <a:lstStyle/>
          <a:p>
            <a:pPr marL="123825" fontAlgn="auto">
              <a:spcBef>
                <a:spcPts val="0"/>
              </a:spcBef>
              <a:spcAft>
                <a:spcPts val="0"/>
              </a:spcAft>
              <a:defRPr/>
            </a:pPr>
            <a:r>
              <a:rPr lang="en-US" sz="2000" i="1" dirty="0"/>
              <a:t>Place high importance on vision enhancement outdoors</a:t>
            </a:r>
          </a:p>
        </p:txBody>
      </p:sp>
      <p:sp>
        <p:nvSpPr>
          <p:cNvPr id="8" name="Oval 7"/>
          <p:cNvSpPr>
            <a:spLocks/>
          </p:cNvSpPr>
          <p:nvPr/>
        </p:nvSpPr>
        <p:spPr>
          <a:xfrm flipH="1">
            <a:off x="4225925" y="2138363"/>
            <a:ext cx="2468563" cy="2468562"/>
          </a:xfrm>
          <a:prstGeom prst="ellipse">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lIns="0" rIns="0" anchor="ctr"/>
          <a:lstStyle/>
          <a:p>
            <a:pPr marL="228600" fontAlgn="auto">
              <a:spcBef>
                <a:spcPts val="0"/>
              </a:spcBef>
              <a:spcAft>
                <a:spcPts val="0"/>
              </a:spcAft>
              <a:defRPr/>
            </a:pPr>
            <a:r>
              <a:rPr lang="en-US" sz="2000" i="1" dirty="0"/>
              <a:t>Are looking for feature-rich everyday lenses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out)">
                                      <p:cBhvr>
                                        <p:cTn id="7" dur="75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out)">
                                      <p:cBhvr>
                                        <p:cTn id="12" dur="750"/>
                                        <p:tgtEl>
                                          <p:spTgt spid="8"/>
                                        </p:tgtEl>
                                      </p:cBhvr>
                                    </p:animEffect>
                                  </p:childTnLst>
                                </p:cTn>
                              </p:par>
                            </p:childTnLst>
                          </p:cTn>
                        </p:par>
                        <p:par>
                          <p:cTn id="13" fill="hold">
                            <p:stCondLst>
                              <p:cond delay="750"/>
                            </p:stCondLst>
                            <p:childTnLst>
                              <p:par>
                                <p:cTn id="14" presetID="6" presetClass="entr" presetSubtype="32" fill="hold" grpId="0" nodeType="afterEffect">
                                  <p:stCondLst>
                                    <p:cond delay="250"/>
                                  </p:stCondLst>
                                  <p:childTnLst>
                                    <p:set>
                                      <p:cBhvr>
                                        <p:cTn id="15" dur="1" fill="hold">
                                          <p:stCondLst>
                                            <p:cond delay="0"/>
                                          </p:stCondLst>
                                        </p:cTn>
                                        <p:tgtEl>
                                          <p:spTgt spid="14"/>
                                        </p:tgtEl>
                                        <p:attrNameLst>
                                          <p:attrName>style.visibility</p:attrName>
                                        </p:attrNameLst>
                                      </p:cBhvr>
                                      <p:to>
                                        <p:strVal val="visible"/>
                                      </p:to>
                                    </p:set>
                                    <p:animEffect transition="in" filter="circle(out)">
                                      <p:cBhvr>
                                        <p:cTn id="16" dur="75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32"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circle(out)">
                                      <p:cBhvr>
                                        <p:cTn id="21" dur="750"/>
                                        <p:tgtEl>
                                          <p:spTgt spid="9"/>
                                        </p:tgtEl>
                                      </p:cBhvr>
                                    </p:animEffect>
                                  </p:childTnLst>
                                </p:cTn>
                              </p:par>
                            </p:childTnLst>
                          </p:cTn>
                        </p:par>
                        <p:par>
                          <p:cTn id="22" fill="hold">
                            <p:stCondLst>
                              <p:cond delay="750"/>
                            </p:stCondLst>
                            <p:childTnLst>
                              <p:par>
                                <p:cTn id="23" presetID="6" presetClass="entr" presetSubtype="32" fill="hold" grpId="0" nodeType="afterEffect">
                                  <p:stCondLst>
                                    <p:cond delay="250"/>
                                  </p:stCondLst>
                                  <p:childTnLst>
                                    <p:set>
                                      <p:cBhvr>
                                        <p:cTn id="24" dur="1" fill="hold">
                                          <p:stCondLst>
                                            <p:cond delay="0"/>
                                          </p:stCondLst>
                                        </p:cTn>
                                        <p:tgtEl>
                                          <p:spTgt spid="13"/>
                                        </p:tgtEl>
                                        <p:attrNameLst>
                                          <p:attrName>style.visibility</p:attrName>
                                        </p:attrNameLst>
                                      </p:cBhvr>
                                      <p:to>
                                        <p:strVal val="visible"/>
                                      </p:to>
                                    </p:set>
                                    <p:animEffect transition="in" filter="circle(out)">
                                      <p:cBhvr>
                                        <p:cTn id="25" dur="7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3" grpId="0" animBg="1"/>
      <p:bldP spid="7" grpId="0" animBg="1"/>
      <p:bldP spid="9" grpId="0" animBg="1"/>
      <p:bldP spid="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nvGraphicFramePr>
        <p:xfrm>
          <a:off x="435429" y="1121342"/>
          <a:ext cx="8287657" cy="46119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8306" name="Title 3"/>
          <p:cNvSpPr>
            <a:spLocks noGrp="1"/>
          </p:cNvSpPr>
          <p:nvPr>
            <p:ph type="title"/>
          </p:nvPr>
        </p:nvSpPr>
        <p:spPr/>
        <p:txBody>
          <a:bodyPr/>
          <a:lstStyle/>
          <a:p>
            <a:pPr eaLnBrk="1" hangingPunct="1"/>
            <a:r>
              <a:rPr lang="en-US" smtClean="0"/>
              <a:t>Questions to ask</a:t>
            </a:r>
          </a:p>
        </p:txBody>
      </p:sp>
      <p:pic>
        <p:nvPicPr>
          <p:cNvPr id="98307" name="Picture 5" descr="Transitions_vantage_vertical_c.jpg"/>
          <p:cNvPicPr>
            <a:picLocks noChangeAspect="1"/>
          </p:cNvPicPr>
          <p:nvPr/>
        </p:nvPicPr>
        <p:blipFill>
          <a:blip r:embed="rId8"/>
          <a:srcRect/>
          <a:stretch>
            <a:fillRect/>
          </a:stretch>
        </p:blipFill>
        <p:spPr bwMode="auto">
          <a:xfrm>
            <a:off x="3816350" y="4529138"/>
            <a:ext cx="1511300" cy="541337"/>
          </a:xfrm>
          <a:prstGeom prst="rect">
            <a:avLst/>
          </a:prstGeom>
          <a:noFill/>
          <a:ln w="9525">
            <a:noFill/>
            <a:miter lim="800000"/>
            <a:headEnd/>
            <a:tailEnd/>
          </a:ln>
        </p:spPr>
      </p:pic>
      <p:sp>
        <p:nvSpPr>
          <p:cNvPr id="98308" name="Slide Number Placeholder 5"/>
          <p:cNvSpPr>
            <a:spLocks noGrp="1"/>
          </p:cNvSpPr>
          <p:nvPr>
            <p:ph type="sldNum" sz="quarter" idx="10"/>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532A244-78A5-471D-90DC-584F21051257}" type="slidenum">
              <a:rPr lang="en-US"/>
              <a:pPr fontAlgn="base">
                <a:spcBef>
                  <a:spcPct val="0"/>
                </a:spcBef>
                <a:spcAft>
                  <a:spcPct val="0"/>
                </a:spcAft>
                <a:defRPr/>
              </a:pPr>
              <a:t>36</a:t>
            </a:fld>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127125"/>
            <a:ext cx="9144000" cy="384175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0354" name="Title 1"/>
          <p:cNvSpPr>
            <a:spLocks noGrp="1"/>
          </p:cNvSpPr>
          <p:nvPr>
            <p:ph type="title"/>
          </p:nvPr>
        </p:nvSpPr>
        <p:spPr/>
        <p:txBody>
          <a:bodyPr/>
          <a:lstStyle/>
          <a:p>
            <a:pPr eaLnBrk="1" hangingPunct="1"/>
            <a:r>
              <a:rPr lang="en-US" smtClean="0"/>
              <a:t>Tools to use</a:t>
            </a:r>
          </a:p>
        </p:txBody>
      </p:sp>
      <p:sp>
        <p:nvSpPr>
          <p:cNvPr id="100355" name="Slide Number Placeholder 3"/>
          <p:cNvSpPr>
            <a:spLocks noGrp="1"/>
          </p:cNvSpPr>
          <p:nvPr>
            <p:ph type="sldNum" sz="quarter" idx="1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477869C-9044-4221-9ACD-AA39C003A388}" type="slidenum">
              <a:rPr lang="en-US"/>
              <a:pPr fontAlgn="base">
                <a:spcBef>
                  <a:spcPct val="0"/>
                </a:spcBef>
                <a:spcAft>
                  <a:spcPct val="0"/>
                </a:spcAft>
                <a:defRPr/>
              </a:pPr>
              <a:t>37</a:t>
            </a:fld>
            <a:endParaRPr lang="en-US"/>
          </a:p>
        </p:txBody>
      </p:sp>
      <p:pic>
        <p:nvPicPr>
          <p:cNvPr id="100356" name="Content Placeholder 4"/>
          <p:cNvPicPr>
            <a:picLocks noGrp="1" noChangeAspect="1" noChangeArrowheads="1"/>
          </p:cNvPicPr>
          <p:nvPr>
            <p:ph sz="quarter" idx="13"/>
          </p:nvPr>
        </p:nvPicPr>
        <p:blipFill>
          <a:blip r:embed="rId3"/>
          <a:srcRect/>
          <a:stretch>
            <a:fillRect/>
          </a:stretch>
        </p:blipFill>
        <p:spPr>
          <a:xfrm>
            <a:off x="347663" y="1736725"/>
            <a:ext cx="2571750" cy="2573338"/>
          </a:xfrm>
        </p:spPr>
      </p:pic>
      <p:pic>
        <p:nvPicPr>
          <p:cNvPr id="100357" name="Picture 3"/>
          <p:cNvPicPr>
            <a:picLocks noChangeAspect="1" noChangeArrowheads="1"/>
          </p:cNvPicPr>
          <p:nvPr/>
        </p:nvPicPr>
        <p:blipFill>
          <a:blip r:embed="rId4"/>
          <a:srcRect/>
          <a:stretch>
            <a:fillRect/>
          </a:stretch>
        </p:blipFill>
        <p:spPr bwMode="auto">
          <a:xfrm>
            <a:off x="6181725" y="1736725"/>
            <a:ext cx="2571750" cy="2573338"/>
          </a:xfrm>
          <a:prstGeom prst="rect">
            <a:avLst/>
          </a:prstGeom>
          <a:noFill/>
          <a:ln w="9525">
            <a:noFill/>
            <a:miter lim="800000"/>
            <a:headEnd/>
            <a:tailEnd/>
          </a:ln>
        </p:spPr>
      </p:pic>
      <p:pic>
        <p:nvPicPr>
          <p:cNvPr id="100358" name="Picture 2"/>
          <p:cNvPicPr>
            <a:picLocks noChangeAspect="1" noChangeArrowheads="1"/>
          </p:cNvPicPr>
          <p:nvPr/>
        </p:nvPicPr>
        <p:blipFill>
          <a:blip r:embed="rId5"/>
          <a:srcRect/>
          <a:stretch>
            <a:fillRect/>
          </a:stretch>
        </p:blipFill>
        <p:spPr bwMode="auto">
          <a:xfrm>
            <a:off x="3267075" y="1736725"/>
            <a:ext cx="2573338" cy="2573338"/>
          </a:xfrm>
          <a:prstGeom prst="rect">
            <a:avLst/>
          </a:prstGeom>
          <a:noFill/>
          <a:ln w="9525">
            <a:noFill/>
            <a:miter lim="800000"/>
            <a:headEnd/>
            <a:tailEnd/>
          </a:ln>
        </p:spPr>
      </p:pic>
      <p:sp>
        <p:nvSpPr>
          <p:cNvPr id="100359" name="Text Box 8"/>
          <p:cNvSpPr txBox="1">
            <a:spLocks/>
          </p:cNvSpPr>
          <p:nvPr/>
        </p:nvSpPr>
        <p:spPr bwMode="auto">
          <a:xfrm>
            <a:off x="630238" y="5164138"/>
            <a:ext cx="1979612" cy="679450"/>
          </a:xfrm>
          <a:prstGeom prst="rect">
            <a:avLst/>
          </a:prstGeom>
          <a:noFill/>
          <a:ln w="9525">
            <a:noFill/>
            <a:miter lim="800000"/>
            <a:headEnd/>
            <a:tailEnd/>
          </a:ln>
        </p:spPr>
        <p:txBody>
          <a:bodyPr lIns="64288" tIns="32144" rIns="64288" bIns="32144">
            <a:spAutoFit/>
          </a:bodyPr>
          <a:lstStyle/>
          <a:p>
            <a:pPr marL="320675" indent="-320675">
              <a:spcBef>
                <a:spcPct val="50000"/>
              </a:spcBef>
            </a:pPr>
            <a:r>
              <a:rPr lang="en-US" sz="2200" b="1">
                <a:solidFill>
                  <a:schemeClr val="tx2"/>
                </a:solidFill>
                <a:sym typeface="Arial" charset="0"/>
              </a:rPr>
              <a:t>1. </a:t>
            </a:r>
            <a:r>
              <a:rPr lang="en-US">
                <a:solidFill>
                  <a:schemeClr val="bg2"/>
                </a:solidFill>
                <a:sym typeface="Arial" charset="0"/>
              </a:rPr>
              <a:t>Transitions UV demo lamp</a:t>
            </a:r>
          </a:p>
        </p:txBody>
      </p:sp>
      <p:sp>
        <p:nvSpPr>
          <p:cNvPr id="100360" name="Text Box 9"/>
          <p:cNvSpPr txBox="1">
            <a:spLocks/>
          </p:cNvSpPr>
          <p:nvPr/>
        </p:nvSpPr>
        <p:spPr bwMode="auto">
          <a:xfrm>
            <a:off x="3135313" y="5111750"/>
            <a:ext cx="2814637" cy="681038"/>
          </a:xfrm>
          <a:prstGeom prst="rect">
            <a:avLst/>
          </a:prstGeom>
          <a:noFill/>
          <a:ln w="9525">
            <a:noFill/>
            <a:miter lim="800000"/>
            <a:headEnd/>
            <a:tailEnd/>
          </a:ln>
        </p:spPr>
        <p:txBody>
          <a:bodyPr lIns="64288" tIns="32144" rIns="64288" bIns="32144">
            <a:spAutoFit/>
          </a:bodyPr>
          <a:lstStyle/>
          <a:p>
            <a:pPr marL="320675" indent="-320675">
              <a:spcBef>
                <a:spcPct val="50000"/>
              </a:spcBef>
            </a:pPr>
            <a:r>
              <a:rPr lang="en-US" sz="2200" b="1">
                <a:solidFill>
                  <a:schemeClr val="tx2"/>
                </a:solidFill>
                <a:sym typeface="Arial" charset="0"/>
              </a:rPr>
              <a:t>2. </a:t>
            </a:r>
            <a:r>
              <a:rPr lang="en-US">
                <a:solidFill>
                  <a:schemeClr val="bg2"/>
                </a:solidFill>
                <a:sym typeface="Arial" charset="0"/>
              </a:rPr>
              <a:t>Transitions Vantage lens in lorgnette holder</a:t>
            </a:r>
          </a:p>
        </p:txBody>
      </p:sp>
      <p:sp>
        <p:nvSpPr>
          <p:cNvPr id="100361" name="Text Box 10"/>
          <p:cNvSpPr txBox="1">
            <a:spLocks/>
          </p:cNvSpPr>
          <p:nvPr/>
        </p:nvSpPr>
        <p:spPr bwMode="auto">
          <a:xfrm>
            <a:off x="6510338" y="5100638"/>
            <a:ext cx="1925637" cy="403225"/>
          </a:xfrm>
          <a:prstGeom prst="rect">
            <a:avLst/>
          </a:prstGeom>
          <a:noFill/>
          <a:ln w="9525">
            <a:noFill/>
            <a:miter lim="800000"/>
            <a:headEnd/>
            <a:tailEnd/>
          </a:ln>
        </p:spPr>
        <p:txBody>
          <a:bodyPr lIns="64288" tIns="32144" rIns="64288" bIns="32144">
            <a:spAutoFit/>
          </a:bodyPr>
          <a:lstStyle/>
          <a:p>
            <a:pPr marL="320675" indent="-320675">
              <a:spcBef>
                <a:spcPct val="50000"/>
              </a:spcBef>
            </a:pPr>
            <a:r>
              <a:rPr lang="en-US" sz="2200" b="1">
                <a:solidFill>
                  <a:schemeClr val="tx2"/>
                </a:solidFill>
                <a:sym typeface="Arial" charset="0"/>
              </a:rPr>
              <a:t>3. </a:t>
            </a:r>
            <a:r>
              <a:rPr lang="en-US" sz="1700">
                <a:solidFill>
                  <a:schemeClr val="bg2"/>
                </a:solidFill>
                <a:sym typeface="Arial" charset="0"/>
              </a:rPr>
              <a:t>Glare simulator</a:t>
            </a: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1" name="Picture 8" descr="\\.psf\Home\Desktop\Transitions\lensNewb.png"/>
          <p:cNvPicPr>
            <a:picLocks noChangeAspect="1" noChangeArrowheads="1"/>
          </p:cNvPicPr>
          <p:nvPr/>
        </p:nvPicPr>
        <p:blipFill>
          <a:blip r:embed="rId3"/>
          <a:srcRect/>
          <a:stretch>
            <a:fillRect/>
          </a:stretch>
        </p:blipFill>
        <p:spPr bwMode="auto">
          <a:xfrm>
            <a:off x="2363788" y="1198563"/>
            <a:ext cx="4473575" cy="4333875"/>
          </a:xfrm>
          <a:prstGeom prst="rect">
            <a:avLst/>
          </a:prstGeom>
          <a:noFill/>
          <a:ln w="9525">
            <a:noFill/>
            <a:miter lim="800000"/>
            <a:headEnd/>
            <a:tailEnd/>
          </a:ln>
        </p:spPr>
      </p:pic>
      <p:sp>
        <p:nvSpPr>
          <p:cNvPr id="102402" name="Title 1"/>
          <p:cNvSpPr>
            <a:spLocks noGrp="1"/>
          </p:cNvSpPr>
          <p:nvPr>
            <p:ph type="title"/>
          </p:nvPr>
        </p:nvSpPr>
        <p:spPr/>
        <p:txBody>
          <a:bodyPr/>
          <a:lstStyle/>
          <a:p>
            <a:pPr eaLnBrk="1" hangingPunct="1"/>
            <a:r>
              <a:rPr lang="en-US" smtClean="0"/>
              <a:t>Lens orientation</a:t>
            </a:r>
          </a:p>
        </p:txBody>
      </p:sp>
      <p:sp>
        <p:nvSpPr>
          <p:cNvPr id="102403" name="Slide Number Placeholder 5"/>
          <p:cNvSpPr>
            <a:spLocks noGrp="1"/>
          </p:cNvSpPr>
          <p:nvPr>
            <p:ph type="sldNum" sz="quarter" idx="1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0D7CE0F-F955-4CC4-AA18-F508B9B0699F}" type="slidenum">
              <a:rPr lang="en-US"/>
              <a:pPr fontAlgn="base">
                <a:spcBef>
                  <a:spcPct val="0"/>
                </a:spcBef>
                <a:spcAft>
                  <a:spcPct val="0"/>
                </a:spcAft>
                <a:defRPr/>
              </a:pPr>
              <a:t>38</a:t>
            </a:fld>
            <a:endParaRPr lang="en-US"/>
          </a:p>
        </p:txBody>
      </p:sp>
      <p:grpSp>
        <p:nvGrpSpPr>
          <p:cNvPr id="102404" name="Group 57"/>
          <p:cNvGrpSpPr>
            <a:grpSpLocks/>
          </p:cNvGrpSpPr>
          <p:nvPr/>
        </p:nvGrpSpPr>
        <p:grpSpPr bwMode="auto">
          <a:xfrm>
            <a:off x="2641600" y="3000375"/>
            <a:ext cx="3852863" cy="827088"/>
            <a:chOff x="2641600" y="3000826"/>
            <a:chExt cx="3852756" cy="827026"/>
          </a:xfrm>
        </p:grpSpPr>
        <p:grpSp>
          <p:nvGrpSpPr>
            <p:cNvPr id="102424" name="Group 20"/>
            <p:cNvGrpSpPr>
              <a:grpSpLocks/>
            </p:cNvGrpSpPr>
            <p:nvPr/>
          </p:nvGrpSpPr>
          <p:grpSpPr bwMode="auto">
            <a:xfrm>
              <a:off x="2641600" y="3000826"/>
              <a:ext cx="493486" cy="827026"/>
              <a:chOff x="-2888343" y="3425371"/>
              <a:chExt cx="493486" cy="827026"/>
            </a:xfrm>
          </p:grpSpPr>
          <p:cxnSp>
            <p:nvCxnSpPr>
              <p:cNvPr id="10" name="Straight Connector 9"/>
              <p:cNvCxnSpPr/>
              <p:nvPr/>
            </p:nvCxnSpPr>
            <p:spPr>
              <a:xfrm>
                <a:off x="-2874055" y="3425371"/>
                <a:ext cx="479411" cy="420656"/>
              </a:xfrm>
              <a:prstGeom prst="line">
                <a:avLst/>
              </a:prstGeom>
              <a:ln>
                <a:solidFill>
                  <a:schemeClr val="tx2"/>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V="1">
                <a:off x="-2888343" y="3831741"/>
                <a:ext cx="476236" cy="420656"/>
              </a:xfrm>
              <a:prstGeom prst="line">
                <a:avLst/>
              </a:prstGeom>
              <a:ln>
                <a:solidFill>
                  <a:schemeClr val="tx2"/>
                </a:solidFill>
              </a:ln>
            </p:spPr>
            <p:style>
              <a:lnRef idx="2">
                <a:schemeClr val="accent1"/>
              </a:lnRef>
              <a:fillRef idx="0">
                <a:schemeClr val="accent1"/>
              </a:fillRef>
              <a:effectRef idx="1">
                <a:schemeClr val="accent1"/>
              </a:effectRef>
              <a:fontRef idx="minor">
                <a:schemeClr val="tx1"/>
              </a:fontRef>
            </p:style>
          </p:cxnSp>
        </p:grpSp>
        <p:cxnSp>
          <p:nvCxnSpPr>
            <p:cNvPr id="16" name="Straight Connector 15"/>
            <p:cNvCxnSpPr/>
            <p:nvPr/>
          </p:nvCxnSpPr>
          <p:spPr>
            <a:xfrm>
              <a:off x="3222609" y="3418308"/>
              <a:ext cx="550848" cy="0"/>
            </a:xfrm>
            <a:prstGeom prst="line">
              <a:avLst/>
            </a:prstGeom>
            <a:ln>
              <a:solidFill>
                <a:schemeClr val="tx2"/>
              </a:solidFill>
            </a:ln>
          </p:spPr>
          <p:style>
            <a:lnRef idx="2">
              <a:schemeClr val="accent1"/>
            </a:lnRef>
            <a:fillRef idx="0">
              <a:schemeClr val="accent1"/>
            </a:fillRef>
            <a:effectRef idx="1">
              <a:schemeClr val="accent1"/>
            </a:effectRef>
            <a:fontRef idx="minor">
              <a:schemeClr val="tx1"/>
            </a:fontRef>
          </p:style>
        </p:cxnSp>
        <p:sp>
          <p:nvSpPr>
            <p:cNvPr id="17" name="Plus 16"/>
            <p:cNvSpPr/>
            <p:nvPr/>
          </p:nvSpPr>
          <p:spPr>
            <a:xfrm>
              <a:off x="3787743" y="3164327"/>
              <a:ext cx="507986" cy="507962"/>
            </a:xfrm>
            <a:prstGeom prst="mathPlus">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8" name="Straight Connector 17"/>
            <p:cNvCxnSpPr/>
            <p:nvPr/>
          </p:nvCxnSpPr>
          <p:spPr>
            <a:xfrm>
              <a:off x="4310017" y="3418308"/>
              <a:ext cx="552435" cy="0"/>
            </a:xfrm>
            <a:prstGeom prst="line">
              <a:avLst/>
            </a:prstGeom>
            <a:ln>
              <a:solidFill>
                <a:schemeClr val="tx2"/>
              </a:solidFill>
            </a:ln>
          </p:spPr>
          <p:style>
            <a:lnRef idx="2">
              <a:schemeClr val="accent1"/>
            </a:lnRef>
            <a:fillRef idx="0">
              <a:schemeClr val="accent1"/>
            </a:fillRef>
            <a:effectRef idx="1">
              <a:schemeClr val="accent1"/>
            </a:effectRef>
            <a:fontRef idx="minor">
              <a:schemeClr val="tx1"/>
            </a:fontRef>
          </p:style>
        </p:cxnSp>
        <p:sp>
          <p:nvSpPr>
            <p:cNvPr id="19" name="Plus 18"/>
            <p:cNvSpPr/>
            <p:nvPr/>
          </p:nvSpPr>
          <p:spPr>
            <a:xfrm>
              <a:off x="4876738" y="3164327"/>
              <a:ext cx="507986" cy="507962"/>
            </a:xfrm>
            <a:prstGeom prst="mathPlus">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20" name="Straight Connector 19"/>
            <p:cNvCxnSpPr/>
            <p:nvPr/>
          </p:nvCxnSpPr>
          <p:spPr>
            <a:xfrm>
              <a:off x="5399011" y="3418308"/>
              <a:ext cx="552435" cy="0"/>
            </a:xfrm>
            <a:prstGeom prst="line">
              <a:avLst/>
            </a:prstGeom>
            <a:ln>
              <a:solidFill>
                <a:schemeClr val="tx2"/>
              </a:solidFill>
            </a:ln>
          </p:spPr>
          <p:style>
            <a:lnRef idx="2">
              <a:schemeClr val="accent1"/>
            </a:lnRef>
            <a:fillRef idx="0">
              <a:schemeClr val="accent1"/>
            </a:fillRef>
            <a:effectRef idx="1">
              <a:schemeClr val="accent1"/>
            </a:effectRef>
            <a:fontRef idx="minor">
              <a:schemeClr val="tx1"/>
            </a:fontRef>
          </p:style>
        </p:cxnSp>
        <p:grpSp>
          <p:nvGrpSpPr>
            <p:cNvPr id="102430" name="Group 21"/>
            <p:cNvGrpSpPr>
              <a:grpSpLocks/>
            </p:cNvGrpSpPr>
            <p:nvPr/>
          </p:nvGrpSpPr>
          <p:grpSpPr bwMode="auto">
            <a:xfrm flipH="1">
              <a:off x="6016174" y="3000826"/>
              <a:ext cx="478182" cy="827026"/>
              <a:chOff x="-2871591" y="3381828"/>
              <a:chExt cx="403286" cy="827026"/>
            </a:xfrm>
          </p:grpSpPr>
          <p:cxnSp>
            <p:nvCxnSpPr>
              <p:cNvPr id="23" name="Straight Connector 22"/>
              <p:cNvCxnSpPr/>
              <p:nvPr/>
            </p:nvCxnSpPr>
            <p:spPr>
              <a:xfrm>
                <a:off x="-2868913" y="3381828"/>
                <a:ext cx="400307" cy="420656"/>
              </a:xfrm>
              <a:prstGeom prst="line">
                <a:avLst/>
              </a:prstGeom>
              <a:ln>
                <a:solidFill>
                  <a:schemeClr val="tx2"/>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flipV="1">
                <a:off x="-2871591" y="3788198"/>
                <a:ext cx="400307" cy="420656"/>
              </a:xfrm>
              <a:prstGeom prst="line">
                <a:avLst/>
              </a:prstGeom>
              <a:ln>
                <a:solidFill>
                  <a:schemeClr val="tx2"/>
                </a:solidFill>
              </a:ln>
            </p:spPr>
            <p:style>
              <a:lnRef idx="2">
                <a:schemeClr val="accent1"/>
              </a:lnRef>
              <a:fillRef idx="0">
                <a:schemeClr val="accent1"/>
              </a:fillRef>
              <a:effectRef idx="1">
                <a:schemeClr val="accent1"/>
              </a:effectRef>
              <a:fontRef idx="minor">
                <a:schemeClr val="tx1"/>
              </a:fontRef>
            </p:style>
          </p:cxnSp>
        </p:grpSp>
      </p:grpSp>
      <p:grpSp>
        <p:nvGrpSpPr>
          <p:cNvPr id="102405" name="Group 26"/>
          <p:cNvGrpSpPr>
            <a:grpSpLocks/>
          </p:cNvGrpSpPr>
          <p:nvPr/>
        </p:nvGrpSpPr>
        <p:grpSpPr bwMode="auto">
          <a:xfrm>
            <a:off x="4275138" y="4502150"/>
            <a:ext cx="593725" cy="595313"/>
            <a:chOff x="-1262743" y="5210628"/>
            <a:chExt cx="595085" cy="595085"/>
          </a:xfrm>
        </p:grpSpPr>
        <p:sp>
          <p:nvSpPr>
            <p:cNvPr id="26" name="Oval 25"/>
            <p:cNvSpPr/>
            <p:nvPr/>
          </p:nvSpPr>
          <p:spPr>
            <a:xfrm>
              <a:off x="-1262743" y="5210628"/>
              <a:ext cx="595085" cy="595085"/>
            </a:xfrm>
            <a:prstGeom prst="ellipse">
              <a:avLst/>
            </a:prstGeom>
            <a:noFill/>
            <a:ln>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 name="Plus 24"/>
            <p:cNvSpPr/>
            <p:nvPr/>
          </p:nvSpPr>
          <p:spPr>
            <a:xfrm>
              <a:off x="-1219783" y="5253475"/>
              <a:ext cx="509164" cy="509392"/>
            </a:xfrm>
            <a:prstGeom prst="mathPlus">
              <a:avLst/>
            </a:prstGeom>
            <a:solidFill>
              <a:schemeClr val="tx1">
                <a:lumMod val="85000"/>
                <a:lumOff val="1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102406" name="Group 56"/>
          <p:cNvGrpSpPr>
            <a:grpSpLocks/>
          </p:cNvGrpSpPr>
          <p:nvPr/>
        </p:nvGrpSpPr>
        <p:grpSpPr bwMode="auto">
          <a:xfrm>
            <a:off x="4267200" y="1685925"/>
            <a:ext cx="609600" cy="595313"/>
            <a:chOff x="4267201" y="1600200"/>
            <a:chExt cx="609600" cy="595085"/>
          </a:xfrm>
        </p:grpSpPr>
        <p:cxnSp>
          <p:nvCxnSpPr>
            <p:cNvPr id="29" name="Straight Connector 28"/>
            <p:cNvCxnSpPr/>
            <p:nvPr/>
          </p:nvCxnSpPr>
          <p:spPr>
            <a:xfrm rot="5400000">
              <a:off x="3969658" y="1897743"/>
              <a:ext cx="595085" cy="0"/>
            </a:xfrm>
            <a:prstGeom prst="line">
              <a:avLst/>
            </a:prstGeom>
            <a:ln w="38100">
              <a:solidFill>
                <a:schemeClr val="tx1">
                  <a:lumMod val="85000"/>
                  <a:lumOff val="15000"/>
                </a:schemeClr>
              </a:solidFill>
              <a:prstDash val="sysDash"/>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rot="5400000">
              <a:off x="4122058" y="1897743"/>
              <a:ext cx="595085" cy="0"/>
            </a:xfrm>
            <a:prstGeom prst="line">
              <a:avLst/>
            </a:prstGeom>
            <a:ln w="38100">
              <a:solidFill>
                <a:schemeClr val="tx1">
                  <a:lumMod val="85000"/>
                  <a:lumOff val="15000"/>
                </a:schemeClr>
              </a:solidFill>
              <a:prstDash val="sysDash"/>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rot="5400000">
              <a:off x="4274458" y="1897743"/>
              <a:ext cx="595085" cy="0"/>
            </a:xfrm>
            <a:prstGeom prst="line">
              <a:avLst/>
            </a:prstGeom>
            <a:ln w="38100">
              <a:solidFill>
                <a:schemeClr val="tx1">
                  <a:lumMod val="85000"/>
                  <a:lumOff val="15000"/>
                </a:schemeClr>
              </a:solidFill>
              <a:prstDash val="sysDash"/>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rot="5400000">
              <a:off x="4426858" y="1897743"/>
              <a:ext cx="595085" cy="0"/>
            </a:xfrm>
            <a:prstGeom prst="line">
              <a:avLst/>
            </a:prstGeom>
            <a:ln w="38100">
              <a:solidFill>
                <a:schemeClr val="tx1">
                  <a:lumMod val="85000"/>
                  <a:lumOff val="15000"/>
                </a:schemeClr>
              </a:solidFill>
              <a:prstDash val="sysDash"/>
            </a:ln>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rot="5400000">
              <a:off x="4579258" y="1897743"/>
              <a:ext cx="595085" cy="0"/>
            </a:xfrm>
            <a:prstGeom prst="line">
              <a:avLst/>
            </a:prstGeom>
            <a:ln w="38100">
              <a:solidFill>
                <a:schemeClr val="tx1">
                  <a:lumMod val="85000"/>
                  <a:lumOff val="15000"/>
                </a:schemeClr>
              </a:solidFill>
              <a:prstDash val="sysDash"/>
            </a:ln>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rot="5400000">
              <a:off x="4034746" y="1897743"/>
              <a:ext cx="595085" cy="0"/>
            </a:xfrm>
            <a:prstGeom prst="line">
              <a:avLst/>
            </a:prstGeom>
            <a:ln w="38100">
              <a:solidFill>
                <a:schemeClr val="tx1">
                  <a:lumMod val="85000"/>
                  <a:lumOff val="15000"/>
                </a:schemeClr>
              </a:solidFill>
              <a:prstDash val="sysDash"/>
            </a:ln>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rot="5400000">
              <a:off x="4201433" y="1897743"/>
              <a:ext cx="595085" cy="0"/>
            </a:xfrm>
            <a:prstGeom prst="line">
              <a:avLst/>
            </a:prstGeom>
            <a:ln w="38100">
              <a:solidFill>
                <a:schemeClr val="tx1">
                  <a:lumMod val="85000"/>
                  <a:lumOff val="15000"/>
                </a:schemeClr>
              </a:solidFill>
              <a:prstDash val="sysDash"/>
            </a:ln>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rot="5400000">
              <a:off x="4339546" y="1897743"/>
              <a:ext cx="595085" cy="0"/>
            </a:xfrm>
            <a:prstGeom prst="line">
              <a:avLst/>
            </a:prstGeom>
            <a:ln w="38100">
              <a:solidFill>
                <a:schemeClr val="tx1">
                  <a:lumMod val="85000"/>
                  <a:lumOff val="15000"/>
                </a:schemeClr>
              </a:solidFill>
              <a:prstDash val="sysDash"/>
            </a:ln>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rot="5400000">
              <a:off x="4491946" y="1897743"/>
              <a:ext cx="595085" cy="0"/>
            </a:xfrm>
            <a:prstGeom prst="line">
              <a:avLst/>
            </a:prstGeom>
            <a:ln w="38100">
              <a:solidFill>
                <a:schemeClr val="tx1">
                  <a:lumMod val="85000"/>
                  <a:lumOff val="15000"/>
                </a:schemeClr>
              </a:solidFill>
              <a:prstDash val="sysDash"/>
            </a:ln>
          </p:spPr>
          <p:style>
            <a:lnRef idx="2">
              <a:schemeClr val="accent1"/>
            </a:lnRef>
            <a:fillRef idx="0">
              <a:schemeClr val="accent1"/>
            </a:fillRef>
            <a:effectRef idx="1">
              <a:schemeClr val="accent1"/>
            </a:effectRef>
            <a:fontRef idx="minor">
              <a:schemeClr val="tx1"/>
            </a:fontRef>
          </p:style>
        </p:cxnSp>
      </p:grpSp>
      <p:cxnSp>
        <p:nvCxnSpPr>
          <p:cNvPr id="40" name="Straight Arrow Connector 39"/>
          <p:cNvCxnSpPr/>
          <p:nvPr/>
        </p:nvCxnSpPr>
        <p:spPr>
          <a:xfrm flipH="1">
            <a:off x="5108575" y="1946275"/>
            <a:ext cx="1516063" cy="12700"/>
          </a:xfrm>
          <a:prstGeom prst="straightConnector1">
            <a:avLst/>
          </a:prstGeom>
          <a:ln w="3175">
            <a:solidFill>
              <a:schemeClr val="bg2"/>
            </a:solidFill>
            <a:prstDash val="soli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42" name="Rectangle 41"/>
          <p:cNvSpPr/>
          <p:nvPr/>
        </p:nvSpPr>
        <p:spPr>
          <a:xfrm>
            <a:off x="6386513" y="1851025"/>
            <a:ext cx="1436687" cy="21431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tIns="0" bIns="0" anchor="ctr">
            <a:spAutoFit/>
          </a:bodyPr>
          <a:lstStyle/>
          <a:p>
            <a:pPr algn="ctr" fontAlgn="auto">
              <a:spcBef>
                <a:spcPts val="0"/>
              </a:spcBef>
              <a:spcAft>
                <a:spcPts val="0"/>
              </a:spcAft>
              <a:defRPr/>
            </a:pPr>
            <a:r>
              <a:rPr lang="en-US" sz="1400" b="1" dirty="0">
                <a:solidFill>
                  <a:schemeClr val="bg2"/>
                </a:solidFill>
              </a:rPr>
              <a:t>2D Matrix</a:t>
            </a:r>
          </a:p>
        </p:txBody>
      </p:sp>
      <p:sp>
        <p:nvSpPr>
          <p:cNvPr id="44" name="Rectangle 43"/>
          <p:cNvSpPr/>
          <p:nvPr/>
        </p:nvSpPr>
        <p:spPr>
          <a:xfrm>
            <a:off x="7251700" y="3309938"/>
            <a:ext cx="1693863" cy="2159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tIns="0" bIns="0" anchor="ctr">
            <a:spAutoFit/>
          </a:bodyPr>
          <a:lstStyle/>
          <a:p>
            <a:pPr algn="ctr" fontAlgn="auto">
              <a:spcBef>
                <a:spcPts val="0"/>
              </a:spcBef>
              <a:spcAft>
                <a:spcPts val="0"/>
              </a:spcAft>
              <a:defRPr/>
            </a:pPr>
            <a:r>
              <a:rPr lang="en-US" sz="1400" b="1" dirty="0">
                <a:solidFill>
                  <a:schemeClr val="bg2"/>
                </a:solidFill>
              </a:rPr>
              <a:t>Polarization axis</a:t>
            </a:r>
          </a:p>
        </p:txBody>
      </p:sp>
      <p:cxnSp>
        <p:nvCxnSpPr>
          <p:cNvPr id="45" name="Straight Arrow Connector 44"/>
          <p:cNvCxnSpPr>
            <a:stCxn id="46" idx="3"/>
          </p:cNvCxnSpPr>
          <p:nvPr/>
        </p:nvCxnSpPr>
        <p:spPr>
          <a:xfrm flipV="1">
            <a:off x="2424113" y="4905375"/>
            <a:ext cx="1698625" cy="355600"/>
          </a:xfrm>
          <a:prstGeom prst="straightConnector1">
            <a:avLst/>
          </a:prstGeom>
          <a:ln w="3175">
            <a:solidFill>
              <a:schemeClr val="bg2"/>
            </a:solidFill>
            <a:prstDash val="soli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46" name="Rectangle 45"/>
          <p:cNvSpPr/>
          <p:nvPr/>
        </p:nvSpPr>
        <p:spPr>
          <a:xfrm>
            <a:off x="457200" y="5153025"/>
            <a:ext cx="1966913" cy="21431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tIns="0" bIns="0" anchor="ctr">
            <a:spAutoFit/>
          </a:bodyPr>
          <a:lstStyle/>
          <a:p>
            <a:pPr algn="ctr" fontAlgn="auto">
              <a:spcBef>
                <a:spcPts val="0"/>
              </a:spcBef>
              <a:spcAft>
                <a:spcPts val="0"/>
              </a:spcAft>
              <a:defRPr/>
            </a:pPr>
            <a:r>
              <a:rPr lang="en-US" sz="1400" b="1" dirty="0">
                <a:solidFill>
                  <a:schemeClr val="bg2"/>
                </a:solidFill>
              </a:rPr>
              <a:t>Polar opposite mark</a:t>
            </a:r>
          </a:p>
        </p:txBody>
      </p:sp>
      <p:cxnSp>
        <p:nvCxnSpPr>
          <p:cNvPr id="55" name="Straight Arrow Connector 54"/>
          <p:cNvCxnSpPr>
            <a:stCxn id="44" idx="1"/>
          </p:cNvCxnSpPr>
          <p:nvPr/>
        </p:nvCxnSpPr>
        <p:spPr>
          <a:xfrm flipH="1" flipV="1">
            <a:off x="6669088" y="3417888"/>
            <a:ext cx="582612" cy="0"/>
          </a:xfrm>
          <a:prstGeom prst="straightConnector1">
            <a:avLst/>
          </a:prstGeom>
          <a:ln w="3175">
            <a:solidFill>
              <a:schemeClr val="bg2"/>
            </a:solidFill>
            <a:prstDash val="soli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49" name="Picture 1"/>
          <p:cNvPicPr>
            <a:picLocks noChangeAspect="1" noChangeArrowheads="1"/>
          </p:cNvPicPr>
          <p:nvPr/>
        </p:nvPicPr>
        <p:blipFill>
          <a:blip r:embed="rId3"/>
          <a:srcRect/>
          <a:stretch>
            <a:fillRect/>
          </a:stretch>
        </p:blipFill>
        <p:spPr bwMode="auto">
          <a:xfrm>
            <a:off x="3803650" y="1841500"/>
            <a:ext cx="2481263" cy="2481263"/>
          </a:xfrm>
          <a:prstGeom prst="rect">
            <a:avLst/>
          </a:prstGeom>
          <a:noFill/>
          <a:ln w="9525">
            <a:noFill/>
            <a:miter lim="800000"/>
            <a:headEnd/>
            <a:tailEnd/>
          </a:ln>
        </p:spPr>
      </p:pic>
      <p:sp>
        <p:nvSpPr>
          <p:cNvPr id="104450" name="Slide Number Placeholder 3"/>
          <p:cNvSpPr>
            <a:spLocks noGrp="1"/>
          </p:cNvSpPr>
          <p:nvPr>
            <p:ph type="sldNum" sz="quarter" idx="10"/>
          </p:nvPr>
        </p:nvSpPr>
        <p:spPr bwMode="auto">
          <a:xfrm>
            <a:off x="6950075" y="6562725"/>
            <a:ext cx="2133600" cy="476250"/>
          </a:xfrm>
          <a:ln>
            <a:miter lim="800000"/>
            <a:headEnd/>
            <a:tailEnd/>
          </a:ln>
        </p:spPr>
        <p:txBody>
          <a:bodyPr wrap="square" numCol="1" anchorCtr="0" compatLnSpc="1">
            <a:prstTxWarp prst="textNoShape">
              <a:avLst/>
            </a:prstTxWarp>
          </a:bodyPr>
          <a:lstStyle/>
          <a:p>
            <a:pPr fontAlgn="base">
              <a:spcBef>
                <a:spcPct val="0"/>
              </a:spcBef>
              <a:spcAft>
                <a:spcPct val="0"/>
              </a:spcAft>
              <a:defRPr/>
            </a:pPr>
            <a:fld id="{053C7C92-F5B2-477D-B40A-7F4D7A30DA7B}" type="slidenum">
              <a:rPr lang="en-US">
                <a:solidFill>
                  <a:srgbClr val="000000"/>
                </a:solidFill>
                <a:sym typeface="Arial" charset="0"/>
              </a:rPr>
              <a:pPr fontAlgn="base">
                <a:spcBef>
                  <a:spcPct val="0"/>
                </a:spcBef>
                <a:spcAft>
                  <a:spcPct val="0"/>
                </a:spcAft>
                <a:defRPr/>
              </a:pPr>
              <a:t>39</a:t>
            </a:fld>
            <a:endParaRPr lang="en-US">
              <a:solidFill>
                <a:srgbClr val="000000"/>
              </a:solidFill>
              <a:sym typeface="Arial" charset="0"/>
            </a:endParaRPr>
          </a:p>
        </p:txBody>
      </p:sp>
      <p:sp>
        <p:nvSpPr>
          <p:cNvPr id="104451" name="Rectangle 2"/>
          <p:cNvSpPr>
            <a:spLocks noGrp="1" noChangeArrowheads="1"/>
          </p:cNvSpPr>
          <p:nvPr>
            <p:ph type="title"/>
          </p:nvPr>
        </p:nvSpPr>
        <p:spPr/>
        <p:txBody>
          <a:bodyPr/>
          <a:lstStyle/>
          <a:p>
            <a:pPr eaLnBrk="1" hangingPunct="1"/>
            <a:r>
              <a:rPr lang="en-US" smtClean="0"/>
              <a:t>Final inspection</a:t>
            </a:r>
          </a:p>
        </p:txBody>
      </p:sp>
      <p:sp>
        <p:nvSpPr>
          <p:cNvPr id="104452" name="Text Box 8"/>
          <p:cNvSpPr txBox="1">
            <a:spLocks/>
          </p:cNvSpPr>
          <p:nvPr/>
        </p:nvSpPr>
        <p:spPr bwMode="auto">
          <a:xfrm>
            <a:off x="1030288" y="4881563"/>
            <a:ext cx="1860550" cy="681037"/>
          </a:xfrm>
          <a:prstGeom prst="rect">
            <a:avLst/>
          </a:prstGeom>
          <a:noFill/>
          <a:ln w="9525">
            <a:noFill/>
            <a:miter lim="800000"/>
            <a:headEnd/>
            <a:tailEnd/>
          </a:ln>
        </p:spPr>
        <p:txBody>
          <a:bodyPr lIns="64288" tIns="32144" rIns="64288" bIns="32144">
            <a:spAutoFit/>
          </a:bodyPr>
          <a:lstStyle/>
          <a:p>
            <a:pPr marL="320675" indent="-320675">
              <a:spcBef>
                <a:spcPct val="50000"/>
              </a:spcBef>
            </a:pPr>
            <a:r>
              <a:rPr lang="en-US" sz="2200" b="1">
                <a:solidFill>
                  <a:schemeClr val="tx2"/>
                </a:solidFill>
                <a:sym typeface="Arial" charset="0"/>
              </a:rPr>
              <a:t>1. </a:t>
            </a:r>
            <a:r>
              <a:rPr lang="en-US">
                <a:solidFill>
                  <a:schemeClr val="bg2"/>
                </a:solidFill>
                <a:sym typeface="Arial" charset="0"/>
              </a:rPr>
              <a:t>Fully activate the lenses</a:t>
            </a:r>
          </a:p>
        </p:txBody>
      </p:sp>
      <p:sp>
        <p:nvSpPr>
          <p:cNvPr id="104453" name="Text Box 9"/>
          <p:cNvSpPr txBox="1">
            <a:spLocks/>
          </p:cNvSpPr>
          <p:nvPr/>
        </p:nvSpPr>
        <p:spPr bwMode="auto">
          <a:xfrm>
            <a:off x="4103688" y="4881563"/>
            <a:ext cx="2276475" cy="681037"/>
          </a:xfrm>
          <a:prstGeom prst="rect">
            <a:avLst/>
          </a:prstGeom>
          <a:noFill/>
          <a:ln w="9525">
            <a:noFill/>
            <a:miter lim="800000"/>
            <a:headEnd/>
            <a:tailEnd/>
          </a:ln>
        </p:spPr>
        <p:txBody>
          <a:bodyPr lIns="64288" tIns="32144" rIns="64288" bIns="32144">
            <a:spAutoFit/>
          </a:bodyPr>
          <a:lstStyle/>
          <a:p>
            <a:pPr marL="320675" indent="-320675">
              <a:spcBef>
                <a:spcPct val="50000"/>
              </a:spcBef>
            </a:pPr>
            <a:r>
              <a:rPr lang="en-US" sz="2200" b="1">
                <a:solidFill>
                  <a:schemeClr val="tx2"/>
                </a:solidFill>
                <a:sym typeface="Arial" charset="0"/>
              </a:rPr>
              <a:t>2. </a:t>
            </a:r>
            <a:r>
              <a:rPr lang="en-US">
                <a:solidFill>
                  <a:schemeClr val="bg2"/>
                </a:solidFill>
                <a:sym typeface="Arial" charset="0"/>
              </a:rPr>
              <a:t>Cover with a polarizing film</a:t>
            </a:r>
          </a:p>
        </p:txBody>
      </p:sp>
      <p:sp>
        <p:nvSpPr>
          <p:cNvPr id="104454" name="Text Box 10"/>
          <p:cNvSpPr txBox="1">
            <a:spLocks/>
          </p:cNvSpPr>
          <p:nvPr/>
        </p:nvSpPr>
        <p:spPr bwMode="auto">
          <a:xfrm>
            <a:off x="6704013" y="4881563"/>
            <a:ext cx="2686050" cy="665162"/>
          </a:xfrm>
          <a:prstGeom prst="rect">
            <a:avLst/>
          </a:prstGeom>
          <a:noFill/>
          <a:ln w="9525">
            <a:noFill/>
            <a:miter lim="800000"/>
            <a:headEnd/>
            <a:tailEnd/>
          </a:ln>
        </p:spPr>
        <p:txBody>
          <a:bodyPr lIns="64288" tIns="32144" rIns="64288" bIns="32144">
            <a:spAutoFit/>
          </a:bodyPr>
          <a:lstStyle/>
          <a:p>
            <a:pPr marL="320675" indent="-320675">
              <a:spcBef>
                <a:spcPct val="50000"/>
              </a:spcBef>
            </a:pPr>
            <a:r>
              <a:rPr lang="en-US" sz="2200" b="1">
                <a:solidFill>
                  <a:schemeClr val="tx2"/>
                </a:solidFill>
                <a:sym typeface="Arial" charset="0"/>
              </a:rPr>
              <a:t>3. </a:t>
            </a:r>
            <a:r>
              <a:rPr lang="en-US" sz="1700">
                <a:solidFill>
                  <a:schemeClr val="bg2"/>
                </a:solidFill>
                <a:sym typeface="Arial" charset="0"/>
              </a:rPr>
              <a:t>Verify the lenses appear darker</a:t>
            </a:r>
          </a:p>
        </p:txBody>
      </p:sp>
      <p:grpSp>
        <p:nvGrpSpPr>
          <p:cNvPr id="104455" name="Group 6"/>
          <p:cNvGrpSpPr>
            <a:grpSpLocks/>
          </p:cNvGrpSpPr>
          <p:nvPr/>
        </p:nvGrpSpPr>
        <p:grpSpPr bwMode="auto">
          <a:xfrm>
            <a:off x="131763" y="1311275"/>
            <a:ext cx="3490912" cy="3540125"/>
            <a:chOff x="229230" y="904753"/>
            <a:chExt cx="3490512" cy="3539499"/>
          </a:xfrm>
        </p:grpSpPr>
        <p:pic>
          <p:nvPicPr>
            <p:cNvPr id="104458" name="Picture 3"/>
            <p:cNvPicPr>
              <a:picLocks noChangeAspect="1" noChangeArrowheads="1"/>
            </p:cNvPicPr>
            <p:nvPr/>
          </p:nvPicPr>
          <p:blipFill>
            <a:blip r:embed="rId4"/>
            <a:srcRect/>
            <a:stretch>
              <a:fillRect/>
            </a:stretch>
          </p:blipFill>
          <p:spPr bwMode="auto">
            <a:xfrm>
              <a:off x="1248995" y="897708"/>
              <a:ext cx="2474976" cy="2481072"/>
            </a:xfrm>
            <a:prstGeom prst="rect">
              <a:avLst/>
            </a:prstGeom>
            <a:noFill/>
            <a:ln w="9525">
              <a:noFill/>
              <a:miter lim="800000"/>
              <a:headEnd/>
              <a:tailEnd/>
            </a:ln>
          </p:spPr>
        </p:pic>
        <p:pic>
          <p:nvPicPr>
            <p:cNvPr id="104459" name="Picture 2"/>
            <p:cNvPicPr>
              <a:picLocks noChangeAspect="1" noChangeArrowheads="1"/>
            </p:cNvPicPr>
            <p:nvPr/>
          </p:nvPicPr>
          <p:blipFill>
            <a:blip r:embed="rId5"/>
            <a:srcRect/>
            <a:stretch>
              <a:fillRect/>
            </a:stretch>
          </p:blipFill>
          <p:spPr bwMode="auto">
            <a:xfrm>
              <a:off x="224867" y="1970604"/>
              <a:ext cx="2481072" cy="2481072"/>
            </a:xfrm>
            <a:prstGeom prst="rect">
              <a:avLst/>
            </a:prstGeom>
            <a:noFill/>
            <a:ln w="9525">
              <a:noFill/>
              <a:miter lim="800000"/>
              <a:headEnd/>
              <a:tailEnd/>
            </a:ln>
          </p:spPr>
        </p:pic>
      </p:grpSp>
      <p:sp>
        <p:nvSpPr>
          <p:cNvPr id="104456" name="Slide Number Placeholder 5"/>
          <p:cNvSpPr txBox="1">
            <a:spLocks noGrp="1"/>
          </p:cNvSpPr>
          <p:nvPr/>
        </p:nvSpPr>
        <p:spPr bwMode="auto">
          <a:xfrm>
            <a:off x="249238" y="6396038"/>
            <a:ext cx="436562" cy="365125"/>
          </a:xfrm>
          <a:prstGeom prst="rect">
            <a:avLst/>
          </a:prstGeom>
          <a:noFill/>
          <a:ln w="9525">
            <a:noFill/>
            <a:miter lim="800000"/>
            <a:headEnd/>
            <a:tailEnd/>
          </a:ln>
        </p:spPr>
        <p:txBody>
          <a:bodyPr anchor="ctr"/>
          <a:lstStyle/>
          <a:p>
            <a:pPr algn="ctr"/>
            <a:fld id="{487F6C4E-9DFF-46C9-B8E5-B73B833C5F94}" type="slidenum">
              <a:rPr lang="en-US" sz="900"/>
              <a:pPr algn="ctr"/>
              <a:t>39</a:t>
            </a:fld>
            <a:endParaRPr lang="en-US" sz="900"/>
          </a:p>
        </p:txBody>
      </p:sp>
      <p:pic>
        <p:nvPicPr>
          <p:cNvPr id="104457" name="Picture 7"/>
          <p:cNvPicPr>
            <a:picLocks noChangeAspect="1" noChangeArrowheads="1"/>
          </p:cNvPicPr>
          <p:nvPr/>
        </p:nvPicPr>
        <p:blipFill>
          <a:blip r:embed="rId6"/>
          <a:srcRect/>
          <a:stretch>
            <a:fillRect/>
          </a:stretch>
        </p:blipFill>
        <p:spPr bwMode="auto">
          <a:xfrm>
            <a:off x="6456363" y="1841500"/>
            <a:ext cx="2479675" cy="248126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p:txBody>
          <a:bodyPr/>
          <a:lstStyle/>
          <a:p>
            <a:pPr eaLnBrk="1" hangingPunct="1"/>
            <a:r>
              <a:rPr lang="en-US" smtClean="0"/>
              <a:t>Photochromics</a:t>
            </a:r>
          </a:p>
        </p:txBody>
      </p:sp>
      <p:sp>
        <p:nvSpPr>
          <p:cNvPr id="32770" name="Slide Number Placeholder 2"/>
          <p:cNvSpPr>
            <a:spLocks noGrp="1"/>
          </p:cNvSpPr>
          <p:nvPr>
            <p:ph type="sldNum" sz="quarter" idx="1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F6A1DE9-3379-45DE-B139-51E5E8C1BB78}" type="slidenum">
              <a:rPr lang="en-US">
                <a:sym typeface="Arial" charset="0"/>
              </a:rPr>
              <a:pPr fontAlgn="base">
                <a:spcBef>
                  <a:spcPct val="0"/>
                </a:spcBef>
                <a:spcAft>
                  <a:spcPct val="0"/>
                </a:spcAft>
                <a:defRPr/>
              </a:pPr>
              <a:t>4</a:t>
            </a:fld>
            <a:endParaRPr lang="en-US">
              <a:sym typeface="Arial" charset="0"/>
            </a:endParaRPr>
          </a:p>
        </p:txBody>
      </p:sp>
      <p:sp>
        <p:nvSpPr>
          <p:cNvPr id="32771" name="Content Placeholder 2"/>
          <p:cNvSpPr>
            <a:spLocks noGrp="1"/>
          </p:cNvSpPr>
          <p:nvPr>
            <p:ph sz="quarter" idx="13"/>
          </p:nvPr>
        </p:nvSpPr>
        <p:spPr>
          <a:xfrm>
            <a:off x="342900" y="690563"/>
            <a:ext cx="8459788" cy="549275"/>
          </a:xfrm>
        </p:spPr>
        <p:txBody>
          <a:bodyPr/>
          <a:lstStyle/>
          <a:p>
            <a:pPr eaLnBrk="1" hangingPunct="1"/>
            <a:r>
              <a:rPr lang="en-US" smtClean="0"/>
              <a:t>(photo=light, chroma=color)</a:t>
            </a:r>
          </a:p>
          <a:p>
            <a:pPr eaLnBrk="1" hangingPunct="1"/>
            <a:endParaRPr lang="en-US" smtClean="0"/>
          </a:p>
        </p:txBody>
      </p:sp>
      <p:grpSp>
        <p:nvGrpSpPr>
          <p:cNvPr id="10" name="Group 9"/>
          <p:cNvGrpSpPr>
            <a:grpSpLocks/>
          </p:cNvGrpSpPr>
          <p:nvPr/>
        </p:nvGrpSpPr>
        <p:grpSpPr bwMode="auto">
          <a:xfrm>
            <a:off x="5400675" y="1211263"/>
            <a:ext cx="2744788" cy="2744787"/>
            <a:chOff x="5400704" y="1211710"/>
            <a:chExt cx="2744788" cy="2744788"/>
          </a:xfrm>
        </p:grpSpPr>
        <p:sp>
          <p:nvSpPr>
            <p:cNvPr id="213" name="Oval 212"/>
            <p:cNvSpPr/>
            <p:nvPr/>
          </p:nvSpPr>
          <p:spPr>
            <a:xfrm>
              <a:off x="5400704" y="1211710"/>
              <a:ext cx="2744788" cy="2744788"/>
            </a:xfrm>
            <a:prstGeom prst="ellipse">
              <a:avLst/>
            </a:prstGeom>
            <a:solidFill>
              <a:schemeClr val="tx2"/>
            </a:solidFill>
            <a:ln>
              <a:solidFill>
                <a:schemeClr val="accent5"/>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grpSp>
          <p:nvGrpSpPr>
            <p:cNvPr id="32928" name="Group 174"/>
            <p:cNvGrpSpPr>
              <a:grpSpLocks/>
            </p:cNvGrpSpPr>
            <p:nvPr/>
          </p:nvGrpSpPr>
          <p:grpSpPr bwMode="auto">
            <a:xfrm>
              <a:off x="5604823" y="1595485"/>
              <a:ext cx="2309441" cy="1472282"/>
              <a:chOff x="3395" y="1965"/>
              <a:chExt cx="2069" cy="1319"/>
            </a:xfrm>
          </p:grpSpPr>
          <p:sp>
            <p:nvSpPr>
              <p:cNvPr id="32930" name="Rectangle 61"/>
              <p:cNvSpPr>
                <a:spLocks/>
              </p:cNvSpPr>
              <p:nvPr/>
            </p:nvSpPr>
            <p:spPr bwMode="auto">
              <a:xfrm>
                <a:off x="3897" y="2666"/>
                <a:ext cx="144" cy="248"/>
              </a:xfrm>
              <a:prstGeom prst="rect">
                <a:avLst/>
              </a:prstGeom>
              <a:noFill/>
              <a:ln w="12700">
                <a:noFill/>
                <a:miter lim="800000"/>
                <a:headEnd/>
                <a:tailEnd/>
              </a:ln>
            </p:spPr>
            <p:txBody>
              <a:bodyPr wrap="none" lIns="38100" tIns="38100" rIns="38100" bIns="38100">
                <a:spAutoFit/>
              </a:bodyPr>
              <a:lstStyle/>
              <a:p>
                <a:r>
                  <a:rPr lang="en-US" sz="1300">
                    <a:solidFill>
                      <a:srgbClr val="6C654D"/>
                    </a:solidFill>
                    <a:latin typeface="Calibri" pitchFamily="34" charset="0"/>
                    <a:sym typeface="Calibri" pitchFamily="34" charset="0"/>
                  </a:rPr>
                  <a:t>+</a:t>
                </a:r>
              </a:p>
            </p:txBody>
          </p:sp>
          <p:sp>
            <p:nvSpPr>
              <p:cNvPr id="32931" name="Rectangle 62"/>
              <p:cNvSpPr>
                <a:spLocks/>
              </p:cNvSpPr>
              <p:nvPr/>
            </p:nvSpPr>
            <p:spPr bwMode="auto">
              <a:xfrm>
                <a:off x="3928" y="2796"/>
                <a:ext cx="165" cy="248"/>
              </a:xfrm>
              <a:prstGeom prst="rect">
                <a:avLst/>
              </a:prstGeom>
              <a:noFill/>
              <a:ln w="12700">
                <a:noFill/>
                <a:miter lim="800000"/>
                <a:headEnd/>
                <a:tailEnd/>
              </a:ln>
            </p:spPr>
            <p:txBody>
              <a:bodyPr wrap="none" lIns="38100" tIns="38100" rIns="38100" bIns="38100">
                <a:spAutoFit/>
              </a:bodyPr>
              <a:lstStyle/>
              <a:p>
                <a:r>
                  <a:rPr lang="en-US" sz="1300">
                    <a:solidFill>
                      <a:srgbClr val="6C654D"/>
                    </a:solidFill>
                    <a:latin typeface="Calibri" pitchFamily="34" charset="0"/>
                    <a:sym typeface="Calibri" pitchFamily="34" charset="0"/>
                  </a:rPr>
                  <a:t>N</a:t>
                </a:r>
              </a:p>
            </p:txBody>
          </p:sp>
          <p:sp>
            <p:nvSpPr>
              <p:cNvPr id="32932" name="Rectangle 63"/>
              <p:cNvSpPr>
                <a:spLocks/>
              </p:cNvSpPr>
              <p:nvPr/>
            </p:nvSpPr>
            <p:spPr bwMode="auto">
              <a:xfrm>
                <a:off x="3933" y="3036"/>
                <a:ext cx="148" cy="248"/>
              </a:xfrm>
              <a:prstGeom prst="rect">
                <a:avLst/>
              </a:prstGeom>
              <a:noFill/>
              <a:ln w="12700">
                <a:noFill/>
                <a:miter lim="800000"/>
                <a:headEnd/>
                <a:tailEnd/>
              </a:ln>
            </p:spPr>
            <p:txBody>
              <a:bodyPr wrap="none" lIns="38100" tIns="38100" rIns="38100" bIns="38100">
                <a:spAutoFit/>
              </a:bodyPr>
              <a:lstStyle/>
              <a:p>
                <a:r>
                  <a:rPr lang="en-US" sz="1300">
                    <a:solidFill>
                      <a:srgbClr val="6C654D"/>
                    </a:solidFill>
                    <a:latin typeface="Calibri" pitchFamily="34" charset="0"/>
                    <a:sym typeface="Calibri" pitchFamily="34" charset="0"/>
                  </a:rPr>
                  <a:t>C</a:t>
                </a:r>
              </a:p>
            </p:txBody>
          </p:sp>
          <p:sp>
            <p:nvSpPr>
              <p:cNvPr id="32933" name="Rectangle 64"/>
              <p:cNvSpPr>
                <a:spLocks/>
              </p:cNvSpPr>
              <p:nvPr/>
            </p:nvSpPr>
            <p:spPr bwMode="auto">
              <a:xfrm>
                <a:off x="4023" y="3036"/>
                <a:ext cx="162" cy="248"/>
              </a:xfrm>
              <a:prstGeom prst="rect">
                <a:avLst/>
              </a:prstGeom>
              <a:noFill/>
              <a:ln w="12700">
                <a:noFill/>
                <a:miter lim="800000"/>
                <a:headEnd/>
                <a:tailEnd/>
              </a:ln>
            </p:spPr>
            <p:txBody>
              <a:bodyPr wrap="none" lIns="38100" tIns="38100" rIns="38100" bIns="38100">
                <a:spAutoFit/>
              </a:bodyPr>
              <a:lstStyle/>
              <a:p>
                <a:r>
                  <a:rPr lang="en-US" sz="1300">
                    <a:solidFill>
                      <a:srgbClr val="6C654D"/>
                    </a:solidFill>
                    <a:latin typeface="Calibri" pitchFamily="34" charset="0"/>
                    <a:sym typeface="Calibri" pitchFamily="34" charset="0"/>
                  </a:rPr>
                  <a:t>H</a:t>
                </a:r>
              </a:p>
            </p:txBody>
          </p:sp>
          <p:sp>
            <p:nvSpPr>
              <p:cNvPr id="32934" name="Rectangle 65"/>
              <p:cNvSpPr>
                <a:spLocks/>
              </p:cNvSpPr>
              <p:nvPr/>
            </p:nvSpPr>
            <p:spPr bwMode="auto">
              <a:xfrm>
                <a:off x="4122" y="3088"/>
                <a:ext cx="121" cy="193"/>
              </a:xfrm>
              <a:prstGeom prst="rect">
                <a:avLst/>
              </a:prstGeom>
              <a:noFill/>
              <a:ln w="12700">
                <a:noFill/>
                <a:miter lim="800000"/>
                <a:headEnd/>
                <a:tailEnd/>
              </a:ln>
            </p:spPr>
            <p:txBody>
              <a:bodyPr wrap="none" lIns="38100" tIns="38100" rIns="38100" bIns="38100">
                <a:spAutoFit/>
              </a:bodyPr>
              <a:lstStyle/>
              <a:p>
                <a:r>
                  <a:rPr lang="en-US" sz="900">
                    <a:solidFill>
                      <a:srgbClr val="6C654D"/>
                    </a:solidFill>
                    <a:latin typeface="Calibri" pitchFamily="34" charset="0"/>
                    <a:sym typeface="Calibri" pitchFamily="34" charset="0"/>
                  </a:rPr>
                  <a:t>3</a:t>
                </a:r>
              </a:p>
            </p:txBody>
          </p:sp>
          <p:sp>
            <p:nvSpPr>
              <p:cNvPr id="32935" name="Rectangle 66"/>
              <p:cNvSpPr>
                <a:spLocks/>
              </p:cNvSpPr>
              <p:nvPr/>
            </p:nvSpPr>
            <p:spPr bwMode="auto">
              <a:xfrm>
                <a:off x="3645" y="2199"/>
                <a:ext cx="148" cy="248"/>
              </a:xfrm>
              <a:prstGeom prst="rect">
                <a:avLst/>
              </a:prstGeom>
              <a:noFill/>
              <a:ln w="12700">
                <a:noFill/>
                <a:miter lim="800000"/>
                <a:headEnd/>
                <a:tailEnd/>
              </a:ln>
            </p:spPr>
            <p:txBody>
              <a:bodyPr wrap="none" lIns="38100" tIns="38100" rIns="38100" bIns="38100">
                <a:spAutoFit/>
              </a:bodyPr>
              <a:lstStyle/>
              <a:p>
                <a:r>
                  <a:rPr lang="en-US" sz="1300">
                    <a:solidFill>
                      <a:srgbClr val="6C654D"/>
                    </a:solidFill>
                    <a:latin typeface="Calibri" pitchFamily="34" charset="0"/>
                    <a:sym typeface="Calibri" pitchFamily="34" charset="0"/>
                  </a:rPr>
                  <a:t>C</a:t>
                </a:r>
              </a:p>
            </p:txBody>
          </p:sp>
          <p:sp>
            <p:nvSpPr>
              <p:cNvPr id="32936" name="Rectangle 67"/>
              <p:cNvSpPr>
                <a:spLocks/>
              </p:cNvSpPr>
              <p:nvPr/>
            </p:nvSpPr>
            <p:spPr bwMode="auto">
              <a:xfrm>
                <a:off x="3737" y="2199"/>
                <a:ext cx="162" cy="248"/>
              </a:xfrm>
              <a:prstGeom prst="rect">
                <a:avLst/>
              </a:prstGeom>
              <a:noFill/>
              <a:ln w="12700">
                <a:noFill/>
                <a:miter lim="800000"/>
                <a:headEnd/>
                <a:tailEnd/>
              </a:ln>
            </p:spPr>
            <p:txBody>
              <a:bodyPr wrap="none" lIns="38100" tIns="38100" rIns="38100" bIns="38100">
                <a:spAutoFit/>
              </a:bodyPr>
              <a:lstStyle/>
              <a:p>
                <a:r>
                  <a:rPr lang="en-US" sz="1300">
                    <a:solidFill>
                      <a:srgbClr val="6C654D"/>
                    </a:solidFill>
                    <a:latin typeface="Calibri" pitchFamily="34" charset="0"/>
                    <a:sym typeface="Calibri" pitchFamily="34" charset="0"/>
                  </a:rPr>
                  <a:t>H</a:t>
                </a:r>
              </a:p>
            </p:txBody>
          </p:sp>
          <p:sp>
            <p:nvSpPr>
              <p:cNvPr id="32937" name="Rectangle 68"/>
              <p:cNvSpPr>
                <a:spLocks/>
              </p:cNvSpPr>
              <p:nvPr/>
            </p:nvSpPr>
            <p:spPr bwMode="auto">
              <a:xfrm>
                <a:off x="3834" y="2252"/>
                <a:ext cx="121" cy="193"/>
              </a:xfrm>
              <a:prstGeom prst="rect">
                <a:avLst/>
              </a:prstGeom>
              <a:noFill/>
              <a:ln w="12700">
                <a:noFill/>
                <a:miter lim="800000"/>
                <a:headEnd/>
                <a:tailEnd/>
              </a:ln>
            </p:spPr>
            <p:txBody>
              <a:bodyPr wrap="none" lIns="38100" tIns="38100" rIns="38100" bIns="38100">
                <a:spAutoFit/>
              </a:bodyPr>
              <a:lstStyle/>
              <a:p>
                <a:r>
                  <a:rPr lang="en-US" sz="900">
                    <a:solidFill>
                      <a:srgbClr val="6C654D"/>
                    </a:solidFill>
                    <a:latin typeface="Calibri" pitchFamily="34" charset="0"/>
                    <a:sym typeface="Calibri" pitchFamily="34" charset="0"/>
                  </a:rPr>
                  <a:t>3</a:t>
                </a:r>
              </a:p>
            </p:txBody>
          </p:sp>
          <p:sp>
            <p:nvSpPr>
              <p:cNvPr id="32938" name="Rectangle 69"/>
              <p:cNvSpPr>
                <a:spLocks/>
              </p:cNvSpPr>
              <p:nvPr/>
            </p:nvSpPr>
            <p:spPr bwMode="auto">
              <a:xfrm>
                <a:off x="4098" y="2237"/>
                <a:ext cx="148" cy="248"/>
              </a:xfrm>
              <a:prstGeom prst="rect">
                <a:avLst/>
              </a:prstGeom>
              <a:noFill/>
              <a:ln w="12700">
                <a:noFill/>
                <a:miter lim="800000"/>
                <a:headEnd/>
                <a:tailEnd/>
              </a:ln>
            </p:spPr>
            <p:txBody>
              <a:bodyPr wrap="none" lIns="38100" tIns="38100" rIns="38100" bIns="38100">
                <a:spAutoFit/>
              </a:bodyPr>
              <a:lstStyle/>
              <a:p>
                <a:r>
                  <a:rPr lang="en-US" sz="1300">
                    <a:solidFill>
                      <a:srgbClr val="6C654D"/>
                    </a:solidFill>
                    <a:latin typeface="Calibri" pitchFamily="34" charset="0"/>
                    <a:sym typeface="Calibri" pitchFamily="34" charset="0"/>
                  </a:rPr>
                  <a:t>C</a:t>
                </a:r>
              </a:p>
            </p:txBody>
          </p:sp>
          <p:sp>
            <p:nvSpPr>
              <p:cNvPr id="32939" name="Rectangle 70"/>
              <p:cNvSpPr>
                <a:spLocks/>
              </p:cNvSpPr>
              <p:nvPr/>
            </p:nvSpPr>
            <p:spPr bwMode="auto">
              <a:xfrm>
                <a:off x="4190" y="2237"/>
                <a:ext cx="162" cy="248"/>
              </a:xfrm>
              <a:prstGeom prst="rect">
                <a:avLst/>
              </a:prstGeom>
              <a:noFill/>
              <a:ln w="12700">
                <a:noFill/>
                <a:miter lim="800000"/>
                <a:headEnd/>
                <a:tailEnd/>
              </a:ln>
            </p:spPr>
            <p:txBody>
              <a:bodyPr wrap="none" lIns="38100" tIns="38100" rIns="38100" bIns="38100">
                <a:spAutoFit/>
              </a:bodyPr>
              <a:lstStyle/>
              <a:p>
                <a:r>
                  <a:rPr lang="en-US" sz="1300">
                    <a:solidFill>
                      <a:srgbClr val="6C654D"/>
                    </a:solidFill>
                    <a:latin typeface="Calibri" pitchFamily="34" charset="0"/>
                    <a:sym typeface="Calibri" pitchFamily="34" charset="0"/>
                  </a:rPr>
                  <a:t>H</a:t>
                </a:r>
              </a:p>
            </p:txBody>
          </p:sp>
          <p:sp>
            <p:nvSpPr>
              <p:cNvPr id="32940" name="Rectangle 71"/>
              <p:cNvSpPr>
                <a:spLocks/>
              </p:cNvSpPr>
              <p:nvPr/>
            </p:nvSpPr>
            <p:spPr bwMode="auto">
              <a:xfrm>
                <a:off x="4287" y="2291"/>
                <a:ext cx="121" cy="193"/>
              </a:xfrm>
              <a:prstGeom prst="rect">
                <a:avLst/>
              </a:prstGeom>
              <a:noFill/>
              <a:ln w="12700">
                <a:noFill/>
                <a:miter lim="800000"/>
                <a:headEnd/>
                <a:tailEnd/>
              </a:ln>
            </p:spPr>
            <p:txBody>
              <a:bodyPr wrap="none" lIns="38100" tIns="38100" rIns="38100" bIns="38100">
                <a:spAutoFit/>
              </a:bodyPr>
              <a:lstStyle/>
              <a:p>
                <a:r>
                  <a:rPr lang="en-US" sz="900">
                    <a:solidFill>
                      <a:srgbClr val="6C654D"/>
                    </a:solidFill>
                    <a:latin typeface="Calibri" pitchFamily="34" charset="0"/>
                    <a:sym typeface="Calibri" pitchFamily="34" charset="0"/>
                  </a:rPr>
                  <a:t>3</a:t>
                </a:r>
              </a:p>
            </p:txBody>
          </p:sp>
          <p:sp>
            <p:nvSpPr>
              <p:cNvPr id="32941" name="Rectangle 72"/>
              <p:cNvSpPr>
                <a:spLocks/>
              </p:cNvSpPr>
              <p:nvPr/>
            </p:nvSpPr>
            <p:spPr bwMode="auto">
              <a:xfrm>
                <a:off x="4491" y="2405"/>
                <a:ext cx="165" cy="248"/>
              </a:xfrm>
              <a:prstGeom prst="rect">
                <a:avLst/>
              </a:prstGeom>
              <a:noFill/>
              <a:ln w="12700">
                <a:noFill/>
                <a:miter lim="800000"/>
                <a:headEnd/>
                <a:tailEnd/>
              </a:ln>
            </p:spPr>
            <p:txBody>
              <a:bodyPr wrap="none" lIns="38100" tIns="38100" rIns="38100" bIns="38100">
                <a:spAutoFit/>
              </a:bodyPr>
              <a:lstStyle/>
              <a:p>
                <a:r>
                  <a:rPr lang="en-US" sz="1300">
                    <a:solidFill>
                      <a:srgbClr val="6C654D"/>
                    </a:solidFill>
                    <a:latin typeface="Calibri" pitchFamily="34" charset="0"/>
                    <a:sym typeface="Calibri" pitchFamily="34" charset="0"/>
                  </a:rPr>
                  <a:t>N</a:t>
                </a:r>
              </a:p>
            </p:txBody>
          </p:sp>
          <p:sp>
            <p:nvSpPr>
              <p:cNvPr id="32942" name="Rectangle 73"/>
              <p:cNvSpPr>
                <a:spLocks/>
              </p:cNvSpPr>
              <p:nvPr/>
            </p:nvSpPr>
            <p:spPr bwMode="auto">
              <a:xfrm>
                <a:off x="5299" y="2191"/>
                <a:ext cx="165" cy="248"/>
              </a:xfrm>
              <a:prstGeom prst="rect">
                <a:avLst/>
              </a:prstGeom>
              <a:noFill/>
              <a:ln w="12700">
                <a:noFill/>
                <a:miter lim="800000"/>
                <a:headEnd/>
                <a:tailEnd/>
              </a:ln>
            </p:spPr>
            <p:txBody>
              <a:bodyPr wrap="none" lIns="38100" tIns="38100" rIns="38100" bIns="38100">
                <a:spAutoFit/>
              </a:bodyPr>
              <a:lstStyle/>
              <a:p>
                <a:r>
                  <a:rPr lang="en-US" sz="1300">
                    <a:solidFill>
                      <a:srgbClr val="6C654D"/>
                    </a:solidFill>
                    <a:latin typeface="Calibri" pitchFamily="34" charset="0"/>
                    <a:sym typeface="Calibri" pitchFamily="34" charset="0"/>
                  </a:rPr>
                  <a:t>N</a:t>
                </a:r>
              </a:p>
            </p:txBody>
          </p:sp>
          <p:sp>
            <p:nvSpPr>
              <p:cNvPr id="32943" name="Rectangle 74"/>
              <p:cNvSpPr>
                <a:spLocks/>
              </p:cNvSpPr>
              <p:nvPr/>
            </p:nvSpPr>
            <p:spPr bwMode="auto">
              <a:xfrm>
                <a:off x="4595" y="2834"/>
                <a:ext cx="168" cy="248"/>
              </a:xfrm>
              <a:prstGeom prst="rect">
                <a:avLst/>
              </a:prstGeom>
              <a:noFill/>
              <a:ln w="12700">
                <a:noFill/>
                <a:miter lim="800000"/>
                <a:headEnd/>
                <a:tailEnd/>
              </a:ln>
            </p:spPr>
            <p:txBody>
              <a:bodyPr wrap="none" lIns="38100" tIns="38100" rIns="38100" bIns="38100">
                <a:spAutoFit/>
              </a:bodyPr>
              <a:lstStyle/>
              <a:p>
                <a:r>
                  <a:rPr lang="en-US" sz="1300">
                    <a:solidFill>
                      <a:srgbClr val="6C654D"/>
                    </a:solidFill>
                    <a:latin typeface="Calibri" pitchFamily="34" charset="0"/>
                    <a:sym typeface="Calibri" pitchFamily="34" charset="0"/>
                  </a:rPr>
                  <a:t>O</a:t>
                </a:r>
              </a:p>
            </p:txBody>
          </p:sp>
          <p:sp>
            <p:nvSpPr>
              <p:cNvPr id="32944" name="Line 75"/>
              <p:cNvSpPr>
                <a:spLocks noChangeShapeType="1"/>
              </p:cNvSpPr>
              <p:nvPr/>
            </p:nvSpPr>
            <p:spPr bwMode="auto">
              <a:xfrm flipH="1">
                <a:off x="3395" y="2476"/>
                <a:ext cx="225" cy="111"/>
              </a:xfrm>
              <a:prstGeom prst="line">
                <a:avLst/>
              </a:prstGeom>
              <a:noFill/>
              <a:ln w="25400">
                <a:solidFill>
                  <a:srgbClr val="6C654D"/>
                </a:solidFill>
                <a:round/>
                <a:headEnd/>
                <a:tailEnd/>
              </a:ln>
            </p:spPr>
            <p:txBody>
              <a:bodyPr lIns="0" tIns="0" rIns="0" bIns="0"/>
              <a:lstStyle/>
              <a:p>
                <a:endParaRPr lang="en-US"/>
              </a:p>
            </p:txBody>
          </p:sp>
          <p:sp>
            <p:nvSpPr>
              <p:cNvPr id="32945" name="Line 76"/>
              <p:cNvSpPr>
                <a:spLocks noChangeShapeType="1"/>
              </p:cNvSpPr>
              <p:nvPr/>
            </p:nvSpPr>
            <p:spPr bwMode="auto">
              <a:xfrm flipH="1">
                <a:off x="3436" y="2522"/>
                <a:ext cx="179" cy="83"/>
              </a:xfrm>
              <a:prstGeom prst="line">
                <a:avLst/>
              </a:prstGeom>
              <a:noFill/>
              <a:ln w="25400">
                <a:solidFill>
                  <a:srgbClr val="6C654D"/>
                </a:solidFill>
                <a:round/>
                <a:headEnd/>
                <a:tailEnd/>
              </a:ln>
            </p:spPr>
            <p:txBody>
              <a:bodyPr lIns="0" tIns="0" rIns="0" bIns="0"/>
              <a:lstStyle/>
              <a:p>
                <a:endParaRPr lang="en-US"/>
              </a:p>
            </p:txBody>
          </p:sp>
          <p:sp>
            <p:nvSpPr>
              <p:cNvPr id="32946" name="Line 77"/>
              <p:cNvSpPr>
                <a:spLocks noChangeShapeType="1"/>
              </p:cNvSpPr>
              <p:nvPr/>
            </p:nvSpPr>
            <p:spPr bwMode="auto">
              <a:xfrm rot="10800000">
                <a:off x="3597" y="2464"/>
                <a:ext cx="226" cy="138"/>
              </a:xfrm>
              <a:prstGeom prst="line">
                <a:avLst/>
              </a:prstGeom>
              <a:noFill/>
              <a:ln w="25400">
                <a:solidFill>
                  <a:srgbClr val="6C654D"/>
                </a:solidFill>
                <a:round/>
                <a:headEnd/>
                <a:tailEnd/>
              </a:ln>
            </p:spPr>
            <p:txBody>
              <a:bodyPr lIns="0" tIns="0" rIns="0" bIns="0"/>
              <a:lstStyle/>
              <a:p>
                <a:endParaRPr lang="en-US"/>
              </a:p>
            </p:txBody>
          </p:sp>
          <p:sp>
            <p:nvSpPr>
              <p:cNvPr id="32947" name="Line 78"/>
              <p:cNvSpPr>
                <a:spLocks noChangeShapeType="1"/>
              </p:cNvSpPr>
              <p:nvPr/>
            </p:nvSpPr>
            <p:spPr bwMode="auto">
              <a:xfrm rot="10800000" flipH="1">
                <a:off x="3812" y="2578"/>
                <a:ext cx="0" cy="270"/>
              </a:xfrm>
              <a:prstGeom prst="line">
                <a:avLst/>
              </a:prstGeom>
              <a:noFill/>
              <a:ln w="25400">
                <a:solidFill>
                  <a:srgbClr val="6C654D"/>
                </a:solidFill>
                <a:round/>
                <a:headEnd/>
                <a:tailEnd/>
              </a:ln>
            </p:spPr>
            <p:txBody>
              <a:bodyPr lIns="0" tIns="0" rIns="0" bIns="0"/>
              <a:lstStyle/>
              <a:p>
                <a:endParaRPr lang="en-US"/>
              </a:p>
            </p:txBody>
          </p:sp>
          <p:sp>
            <p:nvSpPr>
              <p:cNvPr id="32948" name="Line 79"/>
              <p:cNvSpPr>
                <a:spLocks noChangeShapeType="1"/>
              </p:cNvSpPr>
              <p:nvPr/>
            </p:nvSpPr>
            <p:spPr bwMode="auto">
              <a:xfrm rot="10800000" flipH="1">
                <a:off x="3776" y="2606"/>
                <a:ext cx="0" cy="214"/>
              </a:xfrm>
              <a:prstGeom prst="line">
                <a:avLst/>
              </a:prstGeom>
              <a:noFill/>
              <a:ln w="25400">
                <a:solidFill>
                  <a:srgbClr val="6C654D"/>
                </a:solidFill>
                <a:round/>
                <a:headEnd/>
                <a:tailEnd/>
              </a:ln>
            </p:spPr>
            <p:txBody>
              <a:bodyPr lIns="0" tIns="0" rIns="0" bIns="0"/>
              <a:lstStyle/>
              <a:p>
                <a:endParaRPr lang="en-US"/>
              </a:p>
            </p:txBody>
          </p:sp>
          <p:sp>
            <p:nvSpPr>
              <p:cNvPr id="32949" name="Line 80"/>
              <p:cNvSpPr>
                <a:spLocks noChangeShapeType="1"/>
              </p:cNvSpPr>
              <p:nvPr/>
            </p:nvSpPr>
            <p:spPr bwMode="auto">
              <a:xfrm rot="10800000" flipH="1">
                <a:off x="3611" y="2825"/>
                <a:ext cx="198" cy="138"/>
              </a:xfrm>
              <a:prstGeom prst="line">
                <a:avLst/>
              </a:prstGeom>
              <a:noFill/>
              <a:ln w="25400">
                <a:solidFill>
                  <a:srgbClr val="6C654D"/>
                </a:solidFill>
                <a:round/>
                <a:headEnd/>
                <a:tailEnd/>
              </a:ln>
            </p:spPr>
            <p:txBody>
              <a:bodyPr lIns="0" tIns="0" rIns="0" bIns="0"/>
              <a:lstStyle/>
              <a:p>
                <a:endParaRPr lang="en-US"/>
              </a:p>
            </p:txBody>
          </p:sp>
          <p:sp>
            <p:nvSpPr>
              <p:cNvPr id="32950" name="Line 81"/>
              <p:cNvSpPr>
                <a:spLocks noChangeShapeType="1"/>
              </p:cNvSpPr>
              <p:nvPr/>
            </p:nvSpPr>
            <p:spPr bwMode="auto">
              <a:xfrm>
                <a:off x="3409" y="2837"/>
                <a:ext cx="197" cy="110"/>
              </a:xfrm>
              <a:prstGeom prst="line">
                <a:avLst/>
              </a:prstGeom>
              <a:noFill/>
              <a:ln w="25400">
                <a:solidFill>
                  <a:srgbClr val="6C654D"/>
                </a:solidFill>
                <a:round/>
                <a:headEnd/>
                <a:tailEnd/>
              </a:ln>
            </p:spPr>
            <p:txBody>
              <a:bodyPr lIns="0" tIns="0" rIns="0" bIns="0"/>
              <a:lstStyle/>
              <a:p>
                <a:endParaRPr lang="en-US"/>
              </a:p>
            </p:txBody>
          </p:sp>
          <p:sp>
            <p:nvSpPr>
              <p:cNvPr id="32951" name="Line 82"/>
              <p:cNvSpPr>
                <a:spLocks noChangeShapeType="1"/>
              </p:cNvSpPr>
              <p:nvPr/>
            </p:nvSpPr>
            <p:spPr bwMode="auto">
              <a:xfrm>
                <a:off x="3450" y="2820"/>
                <a:ext cx="151" cy="82"/>
              </a:xfrm>
              <a:prstGeom prst="line">
                <a:avLst/>
              </a:prstGeom>
              <a:noFill/>
              <a:ln w="25400">
                <a:solidFill>
                  <a:srgbClr val="6C654D"/>
                </a:solidFill>
                <a:round/>
                <a:headEnd/>
                <a:tailEnd/>
              </a:ln>
            </p:spPr>
            <p:txBody>
              <a:bodyPr lIns="0" tIns="0" rIns="0" bIns="0"/>
              <a:lstStyle/>
              <a:p>
                <a:endParaRPr lang="en-US"/>
              </a:p>
            </p:txBody>
          </p:sp>
          <p:sp>
            <p:nvSpPr>
              <p:cNvPr id="32952" name="Line 83"/>
              <p:cNvSpPr>
                <a:spLocks noChangeShapeType="1"/>
              </p:cNvSpPr>
              <p:nvPr/>
            </p:nvSpPr>
            <p:spPr bwMode="auto">
              <a:xfrm>
                <a:off x="3406" y="2592"/>
                <a:ext cx="0" cy="242"/>
              </a:xfrm>
              <a:prstGeom prst="line">
                <a:avLst/>
              </a:prstGeom>
              <a:noFill/>
              <a:ln w="25400">
                <a:solidFill>
                  <a:srgbClr val="6C654D"/>
                </a:solidFill>
                <a:round/>
                <a:headEnd/>
                <a:tailEnd/>
              </a:ln>
            </p:spPr>
            <p:txBody>
              <a:bodyPr lIns="0" tIns="0" rIns="0" bIns="0"/>
              <a:lstStyle/>
              <a:p>
                <a:endParaRPr lang="en-US"/>
              </a:p>
            </p:txBody>
          </p:sp>
          <p:sp>
            <p:nvSpPr>
              <p:cNvPr id="32953" name="Line 84"/>
              <p:cNvSpPr>
                <a:spLocks noChangeShapeType="1"/>
              </p:cNvSpPr>
              <p:nvPr/>
            </p:nvSpPr>
            <p:spPr bwMode="auto">
              <a:xfrm flipH="1">
                <a:off x="3800" y="2525"/>
                <a:ext cx="245" cy="62"/>
              </a:xfrm>
              <a:prstGeom prst="line">
                <a:avLst/>
              </a:prstGeom>
              <a:noFill/>
              <a:ln w="25400">
                <a:solidFill>
                  <a:srgbClr val="6C654D"/>
                </a:solidFill>
                <a:round/>
                <a:headEnd/>
                <a:tailEnd/>
              </a:ln>
            </p:spPr>
            <p:txBody>
              <a:bodyPr lIns="0" tIns="0" rIns="0" bIns="0"/>
              <a:lstStyle/>
              <a:p>
                <a:endParaRPr lang="en-US"/>
              </a:p>
            </p:txBody>
          </p:sp>
          <p:sp>
            <p:nvSpPr>
              <p:cNvPr id="32954" name="Line 85"/>
              <p:cNvSpPr>
                <a:spLocks noChangeShapeType="1"/>
              </p:cNvSpPr>
              <p:nvPr/>
            </p:nvSpPr>
            <p:spPr bwMode="auto">
              <a:xfrm rot="10800000">
                <a:off x="4022" y="2507"/>
                <a:ext cx="158" cy="216"/>
              </a:xfrm>
              <a:prstGeom prst="line">
                <a:avLst/>
              </a:prstGeom>
              <a:noFill/>
              <a:ln w="25400">
                <a:solidFill>
                  <a:srgbClr val="6C654D"/>
                </a:solidFill>
                <a:round/>
                <a:headEnd/>
                <a:tailEnd/>
              </a:ln>
            </p:spPr>
            <p:txBody>
              <a:bodyPr lIns="0" tIns="0" rIns="0" bIns="0"/>
              <a:lstStyle/>
              <a:p>
                <a:endParaRPr lang="en-US"/>
              </a:p>
            </p:txBody>
          </p:sp>
          <p:sp>
            <p:nvSpPr>
              <p:cNvPr id="32955" name="Line 86"/>
              <p:cNvSpPr>
                <a:spLocks noChangeShapeType="1"/>
              </p:cNvSpPr>
              <p:nvPr/>
            </p:nvSpPr>
            <p:spPr bwMode="auto">
              <a:xfrm rot="10800000" flipH="1">
                <a:off x="4100" y="2713"/>
                <a:ext cx="81" cy="148"/>
              </a:xfrm>
              <a:prstGeom prst="line">
                <a:avLst/>
              </a:prstGeom>
              <a:noFill/>
              <a:ln w="25400">
                <a:solidFill>
                  <a:srgbClr val="6C654D"/>
                </a:solidFill>
                <a:round/>
                <a:headEnd/>
                <a:tailEnd/>
              </a:ln>
            </p:spPr>
            <p:txBody>
              <a:bodyPr lIns="0" tIns="0" rIns="0" bIns="0"/>
              <a:lstStyle/>
              <a:p>
                <a:endParaRPr lang="en-US"/>
              </a:p>
            </p:txBody>
          </p:sp>
          <p:sp>
            <p:nvSpPr>
              <p:cNvPr id="32956" name="Line 87"/>
              <p:cNvSpPr>
                <a:spLocks noChangeShapeType="1"/>
              </p:cNvSpPr>
              <p:nvPr/>
            </p:nvSpPr>
            <p:spPr bwMode="auto">
              <a:xfrm rot="10800000" flipH="1">
                <a:off x="4071" y="2692"/>
                <a:ext cx="82" cy="149"/>
              </a:xfrm>
              <a:prstGeom prst="line">
                <a:avLst/>
              </a:prstGeom>
              <a:noFill/>
              <a:ln w="25400">
                <a:solidFill>
                  <a:srgbClr val="6C654D"/>
                </a:solidFill>
                <a:round/>
                <a:headEnd/>
                <a:tailEnd/>
              </a:ln>
            </p:spPr>
            <p:txBody>
              <a:bodyPr lIns="0" tIns="0" rIns="0" bIns="0"/>
              <a:lstStyle/>
              <a:p>
                <a:endParaRPr lang="en-US"/>
              </a:p>
            </p:txBody>
          </p:sp>
          <p:sp>
            <p:nvSpPr>
              <p:cNvPr id="32957" name="Line 88"/>
              <p:cNvSpPr>
                <a:spLocks noChangeShapeType="1"/>
              </p:cNvSpPr>
              <p:nvPr/>
            </p:nvSpPr>
            <p:spPr bwMode="auto">
              <a:xfrm>
                <a:off x="3814" y="2839"/>
                <a:ext cx="147" cy="40"/>
              </a:xfrm>
              <a:prstGeom prst="line">
                <a:avLst/>
              </a:prstGeom>
              <a:noFill/>
              <a:ln w="25400">
                <a:solidFill>
                  <a:srgbClr val="6C654D"/>
                </a:solidFill>
                <a:round/>
                <a:headEnd/>
                <a:tailEnd/>
              </a:ln>
            </p:spPr>
            <p:txBody>
              <a:bodyPr lIns="0" tIns="0" rIns="0" bIns="0"/>
              <a:lstStyle/>
              <a:p>
                <a:endParaRPr lang="en-US"/>
              </a:p>
            </p:txBody>
          </p:sp>
          <p:sp>
            <p:nvSpPr>
              <p:cNvPr id="32958" name="Line 89"/>
              <p:cNvSpPr>
                <a:spLocks noChangeShapeType="1"/>
              </p:cNvSpPr>
              <p:nvPr/>
            </p:nvSpPr>
            <p:spPr bwMode="auto">
              <a:xfrm>
                <a:off x="4033" y="2975"/>
                <a:ext cx="0" cy="106"/>
              </a:xfrm>
              <a:prstGeom prst="line">
                <a:avLst/>
              </a:prstGeom>
              <a:noFill/>
              <a:ln w="25400">
                <a:solidFill>
                  <a:srgbClr val="6C654D"/>
                </a:solidFill>
                <a:round/>
                <a:headEnd/>
                <a:tailEnd/>
              </a:ln>
            </p:spPr>
            <p:txBody>
              <a:bodyPr lIns="0" tIns="0" rIns="0" bIns="0"/>
              <a:lstStyle/>
              <a:p>
                <a:endParaRPr lang="en-US"/>
              </a:p>
            </p:txBody>
          </p:sp>
          <p:sp>
            <p:nvSpPr>
              <p:cNvPr id="32959" name="Line 90"/>
              <p:cNvSpPr>
                <a:spLocks noChangeShapeType="1"/>
              </p:cNvSpPr>
              <p:nvPr/>
            </p:nvSpPr>
            <p:spPr bwMode="auto">
              <a:xfrm rot="10800000">
                <a:off x="3942" y="2361"/>
                <a:ext cx="101" cy="170"/>
              </a:xfrm>
              <a:prstGeom prst="line">
                <a:avLst/>
              </a:prstGeom>
              <a:noFill/>
              <a:ln w="25400">
                <a:solidFill>
                  <a:srgbClr val="6C654D"/>
                </a:solidFill>
                <a:round/>
                <a:headEnd/>
                <a:tailEnd/>
              </a:ln>
            </p:spPr>
            <p:txBody>
              <a:bodyPr lIns="0" tIns="0" rIns="0" bIns="0"/>
              <a:lstStyle/>
              <a:p>
                <a:endParaRPr lang="en-US"/>
              </a:p>
            </p:txBody>
          </p:sp>
          <p:sp>
            <p:nvSpPr>
              <p:cNvPr id="32960" name="Line 91"/>
              <p:cNvSpPr>
                <a:spLocks noChangeShapeType="1"/>
              </p:cNvSpPr>
              <p:nvPr/>
            </p:nvSpPr>
            <p:spPr bwMode="auto">
              <a:xfrm rot="10800000" flipH="1">
                <a:off x="4036" y="2395"/>
                <a:ext cx="104" cy="136"/>
              </a:xfrm>
              <a:prstGeom prst="line">
                <a:avLst/>
              </a:prstGeom>
              <a:noFill/>
              <a:ln w="25400">
                <a:solidFill>
                  <a:srgbClr val="6C654D"/>
                </a:solidFill>
                <a:round/>
                <a:headEnd/>
                <a:tailEnd/>
              </a:ln>
            </p:spPr>
            <p:txBody>
              <a:bodyPr lIns="0" tIns="0" rIns="0" bIns="0"/>
              <a:lstStyle/>
              <a:p>
                <a:endParaRPr lang="en-US"/>
              </a:p>
            </p:txBody>
          </p:sp>
          <p:sp>
            <p:nvSpPr>
              <p:cNvPr id="32961" name="Line 92"/>
              <p:cNvSpPr>
                <a:spLocks noChangeShapeType="1"/>
              </p:cNvSpPr>
              <p:nvPr/>
            </p:nvSpPr>
            <p:spPr bwMode="auto">
              <a:xfrm>
                <a:off x="4171" y="2712"/>
                <a:ext cx="235" cy="0"/>
              </a:xfrm>
              <a:prstGeom prst="line">
                <a:avLst/>
              </a:prstGeom>
              <a:noFill/>
              <a:ln w="25400">
                <a:solidFill>
                  <a:srgbClr val="6C654D"/>
                </a:solidFill>
                <a:round/>
                <a:headEnd/>
                <a:tailEnd/>
              </a:ln>
            </p:spPr>
            <p:txBody>
              <a:bodyPr lIns="0" tIns="0" rIns="0" bIns="0"/>
              <a:lstStyle/>
              <a:p>
                <a:endParaRPr lang="en-US"/>
              </a:p>
            </p:txBody>
          </p:sp>
          <p:sp>
            <p:nvSpPr>
              <p:cNvPr id="32962" name="Line 93"/>
              <p:cNvSpPr>
                <a:spLocks noChangeShapeType="1"/>
              </p:cNvSpPr>
              <p:nvPr/>
            </p:nvSpPr>
            <p:spPr bwMode="auto">
              <a:xfrm rot="10800000" flipH="1">
                <a:off x="4420" y="2611"/>
                <a:ext cx="95" cy="126"/>
              </a:xfrm>
              <a:prstGeom prst="line">
                <a:avLst/>
              </a:prstGeom>
              <a:noFill/>
              <a:ln w="25400">
                <a:solidFill>
                  <a:srgbClr val="6C654D"/>
                </a:solidFill>
                <a:round/>
                <a:headEnd/>
                <a:tailEnd/>
              </a:ln>
            </p:spPr>
            <p:txBody>
              <a:bodyPr lIns="0" tIns="0" rIns="0" bIns="0"/>
              <a:lstStyle/>
              <a:p>
                <a:endParaRPr lang="en-US"/>
              </a:p>
            </p:txBody>
          </p:sp>
          <p:sp>
            <p:nvSpPr>
              <p:cNvPr id="32963" name="Line 94"/>
              <p:cNvSpPr>
                <a:spLocks noChangeShapeType="1"/>
              </p:cNvSpPr>
              <p:nvPr/>
            </p:nvSpPr>
            <p:spPr bwMode="auto">
              <a:xfrm rot="10800000" flipH="1">
                <a:off x="4396" y="2587"/>
                <a:ext cx="94" cy="125"/>
              </a:xfrm>
              <a:prstGeom prst="line">
                <a:avLst/>
              </a:prstGeom>
              <a:noFill/>
              <a:ln w="25400">
                <a:solidFill>
                  <a:srgbClr val="6C654D"/>
                </a:solidFill>
                <a:round/>
                <a:headEnd/>
                <a:tailEnd/>
              </a:ln>
            </p:spPr>
            <p:txBody>
              <a:bodyPr lIns="0" tIns="0" rIns="0" bIns="0"/>
              <a:lstStyle/>
              <a:p>
                <a:endParaRPr lang="en-US"/>
              </a:p>
            </p:txBody>
          </p:sp>
          <p:sp>
            <p:nvSpPr>
              <p:cNvPr id="32964" name="Line 95"/>
              <p:cNvSpPr>
                <a:spLocks noChangeShapeType="1"/>
              </p:cNvSpPr>
              <p:nvPr/>
            </p:nvSpPr>
            <p:spPr bwMode="auto">
              <a:xfrm>
                <a:off x="4640" y="2543"/>
                <a:ext cx="166" cy="0"/>
              </a:xfrm>
              <a:prstGeom prst="line">
                <a:avLst/>
              </a:prstGeom>
              <a:noFill/>
              <a:ln w="25400">
                <a:solidFill>
                  <a:srgbClr val="6C654D"/>
                </a:solidFill>
                <a:round/>
                <a:headEnd/>
                <a:tailEnd/>
              </a:ln>
            </p:spPr>
            <p:txBody>
              <a:bodyPr lIns="0" tIns="0" rIns="0" bIns="0"/>
              <a:lstStyle/>
              <a:p>
                <a:endParaRPr lang="en-US"/>
              </a:p>
            </p:txBody>
          </p:sp>
          <p:sp>
            <p:nvSpPr>
              <p:cNvPr id="32965" name="Line 96"/>
              <p:cNvSpPr>
                <a:spLocks noChangeShapeType="1"/>
              </p:cNvSpPr>
              <p:nvPr/>
            </p:nvSpPr>
            <p:spPr bwMode="auto">
              <a:xfrm flipH="1">
                <a:off x="4794" y="2377"/>
                <a:ext cx="186" cy="163"/>
              </a:xfrm>
              <a:prstGeom prst="line">
                <a:avLst/>
              </a:prstGeom>
              <a:noFill/>
              <a:ln w="25400">
                <a:solidFill>
                  <a:srgbClr val="6C654D"/>
                </a:solidFill>
                <a:round/>
                <a:headEnd/>
                <a:tailEnd/>
              </a:ln>
            </p:spPr>
            <p:txBody>
              <a:bodyPr lIns="0" tIns="0" rIns="0" bIns="0"/>
              <a:lstStyle/>
              <a:p>
                <a:endParaRPr lang="en-US"/>
              </a:p>
            </p:txBody>
          </p:sp>
          <p:sp>
            <p:nvSpPr>
              <p:cNvPr id="32966" name="Line 97"/>
              <p:cNvSpPr>
                <a:spLocks noChangeShapeType="1"/>
              </p:cNvSpPr>
              <p:nvPr/>
            </p:nvSpPr>
            <p:spPr bwMode="auto">
              <a:xfrm flipH="1">
                <a:off x="4837" y="2422"/>
                <a:ext cx="151" cy="124"/>
              </a:xfrm>
              <a:prstGeom prst="line">
                <a:avLst/>
              </a:prstGeom>
              <a:noFill/>
              <a:ln w="25400">
                <a:solidFill>
                  <a:srgbClr val="6C654D"/>
                </a:solidFill>
                <a:round/>
                <a:headEnd/>
                <a:tailEnd/>
              </a:ln>
            </p:spPr>
            <p:txBody>
              <a:bodyPr lIns="0" tIns="0" rIns="0" bIns="0"/>
              <a:lstStyle/>
              <a:p>
                <a:endParaRPr lang="en-US"/>
              </a:p>
            </p:txBody>
          </p:sp>
          <p:sp>
            <p:nvSpPr>
              <p:cNvPr id="32967" name="Line 98"/>
              <p:cNvSpPr>
                <a:spLocks noChangeShapeType="1"/>
              </p:cNvSpPr>
              <p:nvPr/>
            </p:nvSpPr>
            <p:spPr bwMode="auto">
              <a:xfrm rot="10800000">
                <a:off x="4957" y="2367"/>
                <a:ext cx="252" cy="78"/>
              </a:xfrm>
              <a:prstGeom prst="line">
                <a:avLst/>
              </a:prstGeom>
              <a:noFill/>
              <a:ln w="25400">
                <a:solidFill>
                  <a:srgbClr val="6C654D"/>
                </a:solidFill>
                <a:round/>
                <a:headEnd/>
                <a:tailEnd/>
              </a:ln>
            </p:spPr>
            <p:txBody>
              <a:bodyPr lIns="0" tIns="0" rIns="0" bIns="0"/>
              <a:lstStyle/>
              <a:p>
                <a:endParaRPr lang="en-US"/>
              </a:p>
            </p:txBody>
          </p:sp>
          <p:sp>
            <p:nvSpPr>
              <p:cNvPr id="32968" name="Line 99"/>
              <p:cNvSpPr>
                <a:spLocks noChangeShapeType="1"/>
              </p:cNvSpPr>
              <p:nvPr/>
            </p:nvSpPr>
            <p:spPr bwMode="auto">
              <a:xfrm rot="10800000">
                <a:off x="5187" y="2422"/>
                <a:ext cx="79" cy="258"/>
              </a:xfrm>
              <a:prstGeom prst="line">
                <a:avLst/>
              </a:prstGeom>
              <a:noFill/>
              <a:ln w="25400">
                <a:solidFill>
                  <a:srgbClr val="6C654D"/>
                </a:solidFill>
                <a:round/>
                <a:headEnd/>
                <a:tailEnd/>
              </a:ln>
            </p:spPr>
            <p:txBody>
              <a:bodyPr lIns="0" tIns="0" rIns="0" bIns="0"/>
              <a:lstStyle/>
              <a:p>
                <a:endParaRPr lang="en-US"/>
              </a:p>
            </p:txBody>
          </p:sp>
          <p:sp>
            <p:nvSpPr>
              <p:cNvPr id="32969" name="Line 100"/>
              <p:cNvSpPr>
                <a:spLocks noChangeShapeType="1"/>
              </p:cNvSpPr>
              <p:nvPr/>
            </p:nvSpPr>
            <p:spPr bwMode="auto">
              <a:xfrm rot="10800000">
                <a:off x="5162" y="2459"/>
                <a:ext cx="64" cy="205"/>
              </a:xfrm>
              <a:prstGeom prst="line">
                <a:avLst/>
              </a:prstGeom>
              <a:noFill/>
              <a:ln w="25400">
                <a:solidFill>
                  <a:srgbClr val="6C654D"/>
                </a:solidFill>
                <a:round/>
                <a:headEnd/>
                <a:tailEnd/>
              </a:ln>
            </p:spPr>
            <p:txBody>
              <a:bodyPr lIns="0" tIns="0" rIns="0" bIns="0"/>
              <a:lstStyle/>
              <a:p>
                <a:endParaRPr lang="en-US"/>
              </a:p>
            </p:txBody>
          </p:sp>
          <p:sp>
            <p:nvSpPr>
              <p:cNvPr id="32970" name="Line 101"/>
              <p:cNvSpPr>
                <a:spLocks noChangeShapeType="1"/>
              </p:cNvSpPr>
              <p:nvPr/>
            </p:nvSpPr>
            <p:spPr bwMode="auto">
              <a:xfrm rot="10800000" flipH="1">
                <a:off x="5093" y="2656"/>
                <a:ext cx="162" cy="192"/>
              </a:xfrm>
              <a:prstGeom prst="line">
                <a:avLst/>
              </a:prstGeom>
              <a:noFill/>
              <a:ln w="25400">
                <a:solidFill>
                  <a:srgbClr val="6C654D"/>
                </a:solidFill>
                <a:round/>
                <a:headEnd/>
                <a:tailEnd/>
              </a:ln>
            </p:spPr>
            <p:txBody>
              <a:bodyPr lIns="0" tIns="0" rIns="0" bIns="0"/>
              <a:lstStyle/>
              <a:p>
                <a:endParaRPr lang="en-US"/>
              </a:p>
            </p:txBody>
          </p:sp>
          <p:sp>
            <p:nvSpPr>
              <p:cNvPr id="32971" name="Line 102"/>
              <p:cNvSpPr>
                <a:spLocks noChangeShapeType="1"/>
              </p:cNvSpPr>
              <p:nvPr/>
            </p:nvSpPr>
            <p:spPr bwMode="auto">
              <a:xfrm>
                <a:off x="4866" y="2780"/>
                <a:ext cx="224" cy="50"/>
              </a:xfrm>
              <a:prstGeom prst="line">
                <a:avLst/>
              </a:prstGeom>
              <a:noFill/>
              <a:ln w="25400">
                <a:solidFill>
                  <a:srgbClr val="6C654D"/>
                </a:solidFill>
                <a:round/>
                <a:headEnd/>
                <a:tailEnd/>
              </a:ln>
            </p:spPr>
            <p:txBody>
              <a:bodyPr lIns="0" tIns="0" rIns="0" bIns="0"/>
              <a:lstStyle/>
              <a:p>
                <a:endParaRPr lang="en-US"/>
              </a:p>
            </p:txBody>
          </p:sp>
          <p:sp>
            <p:nvSpPr>
              <p:cNvPr id="32972" name="Line 103"/>
              <p:cNvSpPr>
                <a:spLocks noChangeShapeType="1"/>
              </p:cNvSpPr>
              <p:nvPr/>
            </p:nvSpPr>
            <p:spPr bwMode="auto">
              <a:xfrm>
                <a:off x="4900" y="2752"/>
                <a:ext cx="173" cy="38"/>
              </a:xfrm>
              <a:prstGeom prst="line">
                <a:avLst/>
              </a:prstGeom>
              <a:noFill/>
              <a:ln w="25400">
                <a:solidFill>
                  <a:srgbClr val="6C654D"/>
                </a:solidFill>
                <a:round/>
                <a:headEnd/>
                <a:tailEnd/>
              </a:ln>
            </p:spPr>
            <p:txBody>
              <a:bodyPr lIns="0" tIns="0" rIns="0" bIns="0"/>
              <a:lstStyle/>
              <a:p>
                <a:endParaRPr lang="en-US"/>
              </a:p>
            </p:txBody>
          </p:sp>
          <p:sp>
            <p:nvSpPr>
              <p:cNvPr id="32973" name="Line 104"/>
              <p:cNvSpPr>
                <a:spLocks noChangeShapeType="1"/>
              </p:cNvSpPr>
              <p:nvPr/>
            </p:nvSpPr>
            <p:spPr bwMode="auto">
              <a:xfrm>
                <a:off x="4811" y="2544"/>
                <a:ext cx="49" cy="230"/>
              </a:xfrm>
              <a:prstGeom prst="line">
                <a:avLst/>
              </a:prstGeom>
              <a:noFill/>
              <a:ln w="25400">
                <a:solidFill>
                  <a:srgbClr val="6C654D"/>
                </a:solidFill>
                <a:round/>
                <a:headEnd/>
                <a:tailEnd/>
              </a:ln>
            </p:spPr>
            <p:txBody>
              <a:bodyPr lIns="0" tIns="0" rIns="0" bIns="0"/>
              <a:lstStyle/>
              <a:p>
                <a:endParaRPr lang="en-US"/>
              </a:p>
            </p:txBody>
          </p:sp>
          <p:sp>
            <p:nvSpPr>
              <p:cNvPr id="32974" name="Line 105"/>
              <p:cNvSpPr>
                <a:spLocks noChangeShapeType="1"/>
              </p:cNvSpPr>
              <p:nvPr/>
            </p:nvSpPr>
            <p:spPr bwMode="auto">
              <a:xfrm>
                <a:off x="4914" y="2144"/>
                <a:ext cx="49" cy="229"/>
              </a:xfrm>
              <a:prstGeom prst="line">
                <a:avLst/>
              </a:prstGeom>
              <a:noFill/>
              <a:ln w="25400">
                <a:solidFill>
                  <a:srgbClr val="6C654D"/>
                </a:solidFill>
                <a:round/>
                <a:headEnd/>
                <a:tailEnd/>
              </a:ln>
            </p:spPr>
            <p:txBody>
              <a:bodyPr lIns="0" tIns="0" rIns="0" bIns="0"/>
              <a:lstStyle/>
              <a:p>
                <a:endParaRPr lang="en-US"/>
              </a:p>
            </p:txBody>
          </p:sp>
          <p:sp>
            <p:nvSpPr>
              <p:cNvPr id="32975" name="Line 106"/>
              <p:cNvSpPr>
                <a:spLocks noChangeShapeType="1"/>
              </p:cNvSpPr>
              <p:nvPr/>
            </p:nvSpPr>
            <p:spPr bwMode="auto">
              <a:xfrm flipH="1">
                <a:off x="4898" y="1976"/>
                <a:ext cx="188" cy="163"/>
              </a:xfrm>
              <a:prstGeom prst="line">
                <a:avLst/>
              </a:prstGeom>
              <a:noFill/>
              <a:ln w="25400">
                <a:solidFill>
                  <a:srgbClr val="6C654D"/>
                </a:solidFill>
                <a:round/>
                <a:headEnd/>
                <a:tailEnd/>
              </a:ln>
            </p:spPr>
            <p:txBody>
              <a:bodyPr lIns="0" tIns="0" rIns="0" bIns="0"/>
              <a:lstStyle/>
              <a:p>
                <a:endParaRPr lang="en-US"/>
              </a:p>
            </p:txBody>
          </p:sp>
          <p:sp>
            <p:nvSpPr>
              <p:cNvPr id="32976" name="Line 107"/>
              <p:cNvSpPr>
                <a:spLocks noChangeShapeType="1"/>
              </p:cNvSpPr>
              <p:nvPr/>
            </p:nvSpPr>
            <p:spPr bwMode="auto">
              <a:xfrm flipH="1">
                <a:off x="4942" y="2019"/>
                <a:ext cx="151" cy="126"/>
              </a:xfrm>
              <a:prstGeom prst="line">
                <a:avLst/>
              </a:prstGeom>
              <a:noFill/>
              <a:ln w="25400">
                <a:solidFill>
                  <a:srgbClr val="6C654D"/>
                </a:solidFill>
                <a:round/>
                <a:headEnd/>
                <a:tailEnd/>
              </a:ln>
            </p:spPr>
            <p:txBody>
              <a:bodyPr lIns="0" tIns="0" rIns="0" bIns="0"/>
              <a:lstStyle/>
              <a:p>
                <a:endParaRPr lang="en-US"/>
              </a:p>
            </p:txBody>
          </p:sp>
          <p:sp>
            <p:nvSpPr>
              <p:cNvPr id="32977" name="Line 108"/>
              <p:cNvSpPr>
                <a:spLocks noChangeShapeType="1"/>
              </p:cNvSpPr>
              <p:nvPr/>
            </p:nvSpPr>
            <p:spPr bwMode="auto">
              <a:xfrm rot="10800000">
                <a:off x="5062" y="1965"/>
                <a:ext cx="252" cy="79"/>
              </a:xfrm>
              <a:prstGeom prst="line">
                <a:avLst/>
              </a:prstGeom>
              <a:noFill/>
              <a:ln w="25400">
                <a:solidFill>
                  <a:srgbClr val="6C654D"/>
                </a:solidFill>
                <a:round/>
                <a:headEnd/>
                <a:tailEnd/>
              </a:ln>
            </p:spPr>
            <p:txBody>
              <a:bodyPr lIns="0" tIns="0" rIns="0" bIns="0"/>
              <a:lstStyle/>
              <a:p>
                <a:endParaRPr lang="en-US"/>
              </a:p>
            </p:txBody>
          </p:sp>
          <p:sp>
            <p:nvSpPr>
              <p:cNvPr id="32978" name="Line 109"/>
              <p:cNvSpPr>
                <a:spLocks noChangeShapeType="1"/>
              </p:cNvSpPr>
              <p:nvPr/>
            </p:nvSpPr>
            <p:spPr bwMode="auto">
              <a:xfrm rot="10800000">
                <a:off x="5293" y="2022"/>
                <a:ext cx="62" cy="196"/>
              </a:xfrm>
              <a:prstGeom prst="line">
                <a:avLst/>
              </a:prstGeom>
              <a:noFill/>
              <a:ln w="25400">
                <a:solidFill>
                  <a:srgbClr val="6C654D"/>
                </a:solidFill>
                <a:round/>
                <a:headEnd/>
                <a:tailEnd/>
              </a:ln>
            </p:spPr>
            <p:txBody>
              <a:bodyPr lIns="0" tIns="0" rIns="0" bIns="0"/>
              <a:lstStyle/>
              <a:p>
                <a:endParaRPr lang="en-US"/>
              </a:p>
            </p:txBody>
          </p:sp>
          <p:sp>
            <p:nvSpPr>
              <p:cNvPr id="32979" name="Line 110"/>
              <p:cNvSpPr>
                <a:spLocks noChangeShapeType="1"/>
              </p:cNvSpPr>
              <p:nvPr/>
            </p:nvSpPr>
            <p:spPr bwMode="auto">
              <a:xfrm rot="10800000">
                <a:off x="5266" y="2056"/>
                <a:ext cx="48" cy="146"/>
              </a:xfrm>
              <a:prstGeom prst="line">
                <a:avLst/>
              </a:prstGeom>
              <a:noFill/>
              <a:ln w="25400">
                <a:solidFill>
                  <a:srgbClr val="6C654D"/>
                </a:solidFill>
                <a:round/>
                <a:headEnd/>
                <a:tailEnd/>
              </a:ln>
            </p:spPr>
            <p:txBody>
              <a:bodyPr lIns="0" tIns="0" rIns="0" bIns="0"/>
              <a:lstStyle/>
              <a:p>
                <a:endParaRPr lang="en-US"/>
              </a:p>
            </p:txBody>
          </p:sp>
          <p:sp>
            <p:nvSpPr>
              <p:cNvPr id="32980" name="Line 111"/>
              <p:cNvSpPr>
                <a:spLocks noChangeShapeType="1"/>
              </p:cNvSpPr>
              <p:nvPr/>
            </p:nvSpPr>
            <p:spPr bwMode="auto">
              <a:xfrm rot="10800000" flipH="1">
                <a:off x="5199" y="2317"/>
                <a:ext cx="101" cy="130"/>
              </a:xfrm>
              <a:prstGeom prst="line">
                <a:avLst/>
              </a:prstGeom>
              <a:noFill/>
              <a:ln w="25400">
                <a:solidFill>
                  <a:srgbClr val="6C654D"/>
                </a:solidFill>
                <a:round/>
                <a:headEnd/>
                <a:tailEnd/>
              </a:ln>
            </p:spPr>
            <p:txBody>
              <a:bodyPr lIns="0" tIns="0" rIns="0" bIns="0"/>
              <a:lstStyle/>
              <a:p>
                <a:endParaRPr lang="en-US"/>
              </a:p>
            </p:txBody>
          </p:sp>
          <p:sp>
            <p:nvSpPr>
              <p:cNvPr id="32981" name="Line 112"/>
              <p:cNvSpPr>
                <a:spLocks noChangeShapeType="1"/>
              </p:cNvSpPr>
              <p:nvPr/>
            </p:nvSpPr>
            <p:spPr bwMode="auto">
              <a:xfrm flipH="1">
                <a:off x="4751" y="2777"/>
                <a:ext cx="126" cy="101"/>
              </a:xfrm>
              <a:prstGeom prst="line">
                <a:avLst/>
              </a:prstGeom>
              <a:noFill/>
              <a:ln w="25400">
                <a:solidFill>
                  <a:srgbClr val="6C654D"/>
                </a:solidFill>
                <a:round/>
                <a:headEnd/>
                <a:tailEnd/>
              </a:ln>
            </p:spPr>
            <p:txBody>
              <a:bodyPr lIns="0" tIns="0" rIns="0" bIns="0"/>
              <a:lstStyle/>
              <a:p>
                <a:endParaRPr lang="en-US"/>
              </a:p>
            </p:txBody>
          </p:sp>
        </p:grpSp>
        <p:sp>
          <p:nvSpPr>
            <p:cNvPr id="32929" name="Rectangle 176"/>
            <p:cNvSpPr>
              <a:spLocks/>
            </p:cNvSpPr>
            <p:nvPr/>
          </p:nvSpPr>
          <p:spPr bwMode="auto">
            <a:xfrm>
              <a:off x="6109479" y="3113695"/>
              <a:ext cx="1319266" cy="465029"/>
            </a:xfrm>
            <a:prstGeom prst="rect">
              <a:avLst/>
            </a:prstGeom>
            <a:noFill/>
            <a:ln w="9525">
              <a:noFill/>
              <a:miter lim="800000"/>
              <a:headEnd/>
              <a:tailEnd/>
            </a:ln>
          </p:spPr>
          <p:txBody>
            <a:bodyPr wrap="none" lIns="64291" tIns="32146" rIns="64291" bIns="32146" anchor="ctr">
              <a:spAutoFit/>
            </a:bodyPr>
            <a:lstStyle/>
            <a:p>
              <a:r>
                <a:rPr lang="en-US" sz="1300">
                  <a:solidFill>
                    <a:schemeClr val="bg1"/>
                  </a:solidFill>
                </a:rPr>
                <a:t>One large plane</a:t>
              </a:r>
            </a:p>
            <a:p>
              <a:r>
                <a:rPr lang="en-US" sz="1300">
                  <a:solidFill>
                    <a:schemeClr val="bg1"/>
                  </a:solidFill>
                </a:rPr>
                <a:t>Colored</a:t>
              </a:r>
            </a:p>
          </p:txBody>
        </p:sp>
      </p:grpSp>
      <p:grpSp>
        <p:nvGrpSpPr>
          <p:cNvPr id="873" name="Group 872"/>
          <p:cNvGrpSpPr>
            <a:grpSpLocks/>
          </p:cNvGrpSpPr>
          <p:nvPr/>
        </p:nvGrpSpPr>
        <p:grpSpPr bwMode="auto">
          <a:xfrm>
            <a:off x="7173913" y="5059363"/>
            <a:ext cx="1047750" cy="1560512"/>
            <a:chOff x="9929081" y="7086600"/>
            <a:chExt cx="1490663" cy="2219324"/>
          </a:xfrm>
        </p:grpSpPr>
        <p:cxnSp>
          <p:nvCxnSpPr>
            <p:cNvPr id="32900" name="Straight Connector 177"/>
            <p:cNvCxnSpPr>
              <a:cxnSpLocks noChangeShapeType="1"/>
            </p:cNvCxnSpPr>
            <p:nvPr/>
          </p:nvCxnSpPr>
          <p:spPr bwMode="auto">
            <a:xfrm rot="16200000" flipH="1">
              <a:off x="9948131" y="7639050"/>
              <a:ext cx="514352" cy="28578"/>
            </a:xfrm>
            <a:prstGeom prst="line">
              <a:avLst/>
            </a:prstGeom>
            <a:noFill/>
            <a:ln w="38100" algn="ctr">
              <a:solidFill>
                <a:srgbClr val="6C654D"/>
              </a:solidFill>
              <a:round/>
              <a:headEnd/>
              <a:tailEnd/>
            </a:ln>
          </p:spPr>
        </p:cxnSp>
        <p:cxnSp>
          <p:nvCxnSpPr>
            <p:cNvPr id="32901" name="Straight Connector 180"/>
            <p:cNvCxnSpPr>
              <a:cxnSpLocks noChangeShapeType="1"/>
            </p:cNvCxnSpPr>
            <p:nvPr/>
          </p:nvCxnSpPr>
          <p:spPr bwMode="auto">
            <a:xfrm flipV="1">
              <a:off x="10219593" y="7789986"/>
              <a:ext cx="331177" cy="120527"/>
            </a:xfrm>
            <a:prstGeom prst="line">
              <a:avLst/>
            </a:prstGeom>
            <a:noFill/>
            <a:ln w="38100" algn="ctr">
              <a:solidFill>
                <a:srgbClr val="6C654D"/>
              </a:solidFill>
              <a:round/>
              <a:headEnd/>
              <a:tailEnd/>
            </a:ln>
          </p:spPr>
        </p:cxnSp>
        <p:cxnSp>
          <p:nvCxnSpPr>
            <p:cNvPr id="32902" name="Straight Connector 183"/>
            <p:cNvCxnSpPr>
              <a:cxnSpLocks noChangeShapeType="1"/>
            </p:cNvCxnSpPr>
            <p:nvPr/>
          </p:nvCxnSpPr>
          <p:spPr bwMode="auto">
            <a:xfrm rot="5400000" flipH="1" flipV="1">
              <a:off x="10374375" y="7408071"/>
              <a:ext cx="566741" cy="190501"/>
            </a:xfrm>
            <a:prstGeom prst="line">
              <a:avLst/>
            </a:prstGeom>
            <a:noFill/>
            <a:ln w="38100" algn="ctr">
              <a:solidFill>
                <a:srgbClr val="6C654D"/>
              </a:solidFill>
              <a:round/>
              <a:headEnd/>
              <a:tailEnd/>
            </a:ln>
          </p:spPr>
        </p:cxnSp>
        <p:cxnSp>
          <p:nvCxnSpPr>
            <p:cNvPr id="32903" name="Straight Connector 186"/>
            <p:cNvCxnSpPr>
              <a:cxnSpLocks noChangeShapeType="1"/>
            </p:cNvCxnSpPr>
            <p:nvPr/>
          </p:nvCxnSpPr>
          <p:spPr bwMode="auto">
            <a:xfrm flipV="1">
              <a:off x="10743468" y="7105651"/>
              <a:ext cx="300038" cy="128587"/>
            </a:xfrm>
            <a:prstGeom prst="line">
              <a:avLst/>
            </a:prstGeom>
            <a:noFill/>
            <a:ln w="38100" algn="ctr">
              <a:solidFill>
                <a:srgbClr val="6C654D"/>
              </a:solidFill>
              <a:round/>
              <a:headEnd/>
              <a:tailEnd/>
            </a:ln>
          </p:spPr>
        </p:cxnSp>
        <p:cxnSp>
          <p:nvCxnSpPr>
            <p:cNvPr id="32904" name="Straight Connector 189"/>
            <p:cNvCxnSpPr>
              <a:cxnSpLocks noChangeShapeType="1"/>
            </p:cNvCxnSpPr>
            <p:nvPr/>
          </p:nvCxnSpPr>
          <p:spPr bwMode="auto">
            <a:xfrm rot="16200000" flipH="1">
              <a:off x="10852273" y="7282594"/>
              <a:ext cx="492368" cy="100379"/>
            </a:xfrm>
            <a:prstGeom prst="line">
              <a:avLst/>
            </a:prstGeom>
            <a:noFill/>
            <a:ln w="38100" algn="ctr">
              <a:solidFill>
                <a:srgbClr val="6C654D"/>
              </a:solidFill>
              <a:round/>
              <a:headEnd/>
              <a:tailEnd/>
            </a:ln>
          </p:spPr>
        </p:cxnSp>
        <p:cxnSp>
          <p:nvCxnSpPr>
            <p:cNvPr id="32905" name="Straight Connector 192"/>
            <p:cNvCxnSpPr>
              <a:cxnSpLocks noChangeShapeType="1"/>
            </p:cNvCxnSpPr>
            <p:nvPr/>
          </p:nvCxnSpPr>
          <p:spPr bwMode="auto">
            <a:xfrm rot="5400000" flipH="1" flipV="1">
              <a:off x="10779191" y="7736682"/>
              <a:ext cx="552449" cy="204789"/>
            </a:xfrm>
            <a:prstGeom prst="line">
              <a:avLst/>
            </a:prstGeom>
            <a:noFill/>
            <a:ln w="38100" algn="ctr">
              <a:solidFill>
                <a:srgbClr val="6C654D"/>
              </a:solidFill>
              <a:round/>
              <a:headEnd/>
              <a:tailEnd/>
            </a:ln>
          </p:spPr>
        </p:cxnSp>
        <p:cxnSp>
          <p:nvCxnSpPr>
            <p:cNvPr id="32906" name="Straight Connector 195"/>
            <p:cNvCxnSpPr>
              <a:cxnSpLocks noChangeShapeType="1"/>
            </p:cNvCxnSpPr>
            <p:nvPr/>
          </p:nvCxnSpPr>
          <p:spPr bwMode="auto">
            <a:xfrm rot="10800000" flipV="1">
              <a:off x="10672031" y="8096249"/>
              <a:ext cx="290514" cy="104775"/>
            </a:xfrm>
            <a:prstGeom prst="line">
              <a:avLst/>
            </a:prstGeom>
            <a:noFill/>
            <a:ln w="38100" algn="ctr">
              <a:solidFill>
                <a:srgbClr val="6C654D"/>
              </a:solidFill>
              <a:round/>
              <a:headEnd/>
              <a:tailEnd/>
            </a:ln>
          </p:spPr>
        </p:cxnSp>
        <p:cxnSp>
          <p:nvCxnSpPr>
            <p:cNvPr id="32907" name="Straight Connector 198"/>
            <p:cNvCxnSpPr>
              <a:cxnSpLocks noChangeShapeType="1"/>
            </p:cNvCxnSpPr>
            <p:nvPr/>
          </p:nvCxnSpPr>
          <p:spPr bwMode="auto">
            <a:xfrm rot="16200000" flipH="1">
              <a:off x="10416321" y="7940553"/>
              <a:ext cx="422400" cy="108070"/>
            </a:xfrm>
            <a:prstGeom prst="line">
              <a:avLst/>
            </a:prstGeom>
            <a:noFill/>
            <a:ln w="38100" algn="ctr">
              <a:solidFill>
                <a:srgbClr val="6C654D"/>
              </a:solidFill>
              <a:round/>
              <a:headEnd/>
              <a:tailEnd/>
            </a:ln>
          </p:spPr>
        </p:cxnSp>
        <p:cxnSp>
          <p:nvCxnSpPr>
            <p:cNvPr id="32908" name="Straight Connector 201"/>
            <p:cNvCxnSpPr>
              <a:cxnSpLocks noChangeShapeType="1"/>
            </p:cNvCxnSpPr>
            <p:nvPr/>
          </p:nvCxnSpPr>
          <p:spPr bwMode="auto">
            <a:xfrm rot="16200000" flipH="1">
              <a:off x="10119947" y="8027376"/>
              <a:ext cx="545123" cy="316523"/>
            </a:xfrm>
            <a:prstGeom prst="line">
              <a:avLst/>
            </a:prstGeom>
            <a:noFill/>
            <a:ln w="38100" algn="ctr">
              <a:solidFill>
                <a:srgbClr val="6C654D"/>
              </a:solidFill>
              <a:round/>
              <a:headEnd/>
              <a:tailEnd/>
            </a:ln>
          </p:spPr>
        </p:cxnSp>
        <p:cxnSp>
          <p:nvCxnSpPr>
            <p:cNvPr id="32909" name="Straight Connector 204"/>
            <p:cNvCxnSpPr>
              <a:cxnSpLocks noChangeShapeType="1"/>
            </p:cNvCxnSpPr>
            <p:nvPr/>
          </p:nvCxnSpPr>
          <p:spPr bwMode="auto">
            <a:xfrm flipV="1">
              <a:off x="10548206" y="8423033"/>
              <a:ext cx="600441" cy="11355"/>
            </a:xfrm>
            <a:prstGeom prst="line">
              <a:avLst/>
            </a:prstGeom>
            <a:noFill/>
            <a:ln w="38100" algn="ctr">
              <a:solidFill>
                <a:srgbClr val="6C654D"/>
              </a:solidFill>
              <a:round/>
              <a:headEnd/>
              <a:tailEnd/>
            </a:ln>
          </p:spPr>
        </p:cxnSp>
        <p:cxnSp>
          <p:nvCxnSpPr>
            <p:cNvPr id="32910" name="Straight Connector 207"/>
            <p:cNvCxnSpPr>
              <a:cxnSpLocks noChangeShapeType="1"/>
            </p:cNvCxnSpPr>
            <p:nvPr/>
          </p:nvCxnSpPr>
          <p:spPr bwMode="auto">
            <a:xfrm rot="16200000" flipV="1">
              <a:off x="11064937" y="8484394"/>
              <a:ext cx="428626" cy="280988"/>
            </a:xfrm>
            <a:prstGeom prst="line">
              <a:avLst/>
            </a:prstGeom>
            <a:noFill/>
            <a:ln w="38100" algn="ctr">
              <a:solidFill>
                <a:srgbClr val="6C654D"/>
              </a:solidFill>
              <a:round/>
              <a:headEnd/>
              <a:tailEnd/>
            </a:ln>
          </p:spPr>
        </p:cxnSp>
        <p:cxnSp>
          <p:nvCxnSpPr>
            <p:cNvPr id="32911" name="Straight Connector 222"/>
            <p:cNvCxnSpPr>
              <a:cxnSpLocks noChangeShapeType="1"/>
            </p:cNvCxnSpPr>
            <p:nvPr/>
          </p:nvCxnSpPr>
          <p:spPr bwMode="auto">
            <a:xfrm rot="5400000" flipH="1" flipV="1">
              <a:off x="10167204" y="8477254"/>
              <a:ext cx="447679" cy="323849"/>
            </a:xfrm>
            <a:prstGeom prst="line">
              <a:avLst/>
            </a:prstGeom>
            <a:noFill/>
            <a:ln w="38100" algn="ctr">
              <a:solidFill>
                <a:srgbClr val="6C654D"/>
              </a:solidFill>
              <a:round/>
              <a:headEnd/>
              <a:tailEnd/>
            </a:ln>
          </p:spPr>
        </p:cxnSp>
        <p:cxnSp>
          <p:nvCxnSpPr>
            <p:cNvPr id="32912" name="Straight Connector 342"/>
            <p:cNvCxnSpPr>
              <a:cxnSpLocks noChangeShapeType="1"/>
            </p:cNvCxnSpPr>
            <p:nvPr/>
          </p:nvCxnSpPr>
          <p:spPr bwMode="auto">
            <a:xfrm rot="10800000" flipV="1">
              <a:off x="9929081" y="7915274"/>
              <a:ext cx="304800" cy="76199"/>
            </a:xfrm>
            <a:prstGeom prst="line">
              <a:avLst/>
            </a:prstGeom>
            <a:noFill/>
            <a:ln w="38100" algn="ctr">
              <a:solidFill>
                <a:srgbClr val="6C654D"/>
              </a:solidFill>
              <a:round/>
              <a:headEnd/>
              <a:tailEnd/>
            </a:ln>
          </p:spPr>
        </p:cxnSp>
        <p:cxnSp>
          <p:nvCxnSpPr>
            <p:cNvPr id="32913" name="Straight Connector 343"/>
            <p:cNvCxnSpPr>
              <a:cxnSpLocks noChangeShapeType="1"/>
            </p:cNvCxnSpPr>
            <p:nvPr/>
          </p:nvCxnSpPr>
          <p:spPr bwMode="auto">
            <a:xfrm rot="10800000" flipV="1">
              <a:off x="10805382" y="7224712"/>
              <a:ext cx="180975" cy="66673"/>
            </a:xfrm>
            <a:prstGeom prst="line">
              <a:avLst/>
            </a:prstGeom>
            <a:noFill/>
            <a:ln w="38100" algn="ctr">
              <a:solidFill>
                <a:srgbClr val="6C654D"/>
              </a:solidFill>
              <a:round/>
              <a:headEnd/>
              <a:tailEnd/>
            </a:ln>
          </p:spPr>
        </p:cxnSp>
        <p:cxnSp>
          <p:nvCxnSpPr>
            <p:cNvPr id="32914" name="Straight Connector 351"/>
            <p:cNvCxnSpPr>
              <a:cxnSpLocks noChangeShapeType="1"/>
            </p:cNvCxnSpPr>
            <p:nvPr/>
          </p:nvCxnSpPr>
          <p:spPr bwMode="auto">
            <a:xfrm rot="5400000">
              <a:off x="10545826" y="7479505"/>
              <a:ext cx="309561" cy="114300"/>
            </a:xfrm>
            <a:prstGeom prst="line">
              <a:avLst/>
            </a:prstGeom>
            <a:noFill/>
            <a:ln w="38100" algn="ctr">
              <a:solidFill>
                <a:srgbClr val="6C654D"/>
              </a:solidFill>
              <a:round/>
              <a:headEnd/>
              <a:tailEnd/>
            </a:ln>
          </p:spPr>
        </p:cxnSp>
        <p:cxnSp>
          <p:nvCxnSpPr>
            <p:cNvPr id="32915" name="Straight Connector 353"/>
            <p:cNvCxnSpPr>
              <a:cxnSpLocks noChangeShapeType="1"/>
            </p:cNvCxnSpPr>
            <p:nvPr/>
          </p:nvCxnSpPr>
          <p:spPr bwMode="auto">
            <a:xfrm rot="16200000" flipV="1">
              <a:off x="10545826" y="7893845"/>
              <a:ext cx="242887" cy="66674"/>
            </a:xfrm>
            <a:prstGeom prst="line">
              <a:avLst/>
            </a:prstGeom>
            <a:noFill/>
            <a:ln w="38100" algn="ctr">
              <a:solidFill>
                <a:srgbClr val="6C654D"/>
              </a:solidFill>
              <a:round/>
              <a:headEnd/>
              <a:tailEnd/>
            </a:ln>
          </p:spPr>
        </p:cxnSp>
        <p:cxnSp>
          <p:nvCxnSpPr>
            <p:cNvPr id="32916" name="Straight Connector 357"/>
            <p:cNvCxnSpPr>
              <a:cxnSpLocks noChangeShapeType="1"/>
            </p:cNvCxnSpPr>
            <p:nvPr/>
          </p:nvCxnSpPr>
          <p:spPr bwMode="auto">
            <a:xfrm rot="5400000">
              <a:off x="10874438" y="7731918"/>
              <a:ext cx="271463" cy="95251"/>
            </a:xfrm>
            <a:prstGeom prst="line">
              <a:avLst/>
            </a:prstGeom>
            <a:noFill/>
            <a:ln w="38100" algn="ctr">
              <a:solidFill>
                <a:srgbClr val="6C654D"/>
              </a:solidFill>
              <a:round/>
              <a:headEnd/>
              <a:tailEnd/>
            </a:ln>
          </p:spPr>
        </p:cxnSp>
        <p:cxnSp>
          <p:nvCxnSpPr>
            <p:cNvPr id="32917" name="Straight Connector 359"/>
            <p:cNvCxnSpPr>
              <a:cxnSpLocks noChangeShapeType="1"/>
            </p:cNvCxnSpPr>
            <p:nvPr/>
          </p:nvCxnSpPr>
          <p:spPr bwMode="auto">
            <a:xfrm rot="16200000" flipV="1">
              <a:off x="10964925" y="7312819"/>
              <a:ext cx="157162" cy="38100"/>
            </a:xfrm>
            <a:prstGeom prst="line">
              <a:avLst/>
            </a:prstGeom>
            <a:noFill/>
            <a:ln w="38100" algn="ctr">
              <a:solidFill>
                <a:srgbClr val="6C654D"/>
              </a:solidFill>
              <a:round/>
              <a:headEnd/>
              <a:tailEnd/>
            </a:ln>
          </p:spPr>
        </p:cxnSp>
        <p:cxnSp>
          <p:nvCxnSpPr>
            <p:cNvPr id="32918" name="Straight Connector 361"/>
            <p:cNvCxnSpPr>
              <a:cxnSpLocks noChangeShapeType="1"/>
            </p:cNvCxnSpPr>
            <p:nvPr/>
          </p:nvCxnSpPr>
          <p:spPr bwMode="auto">
            <a:xfrm rot="16200000" flipH="1">
              <a:off x="10145774" y="8946355"/>
              <a:ext cx="457201" cy="261937"/>
            </a:xfrm>
            <a:prstGeom prst="line">
              <a:avLst/>
            </a:prstGeom>
            <a:noFill/>
            <a:ln w="38100" algn="ctr">
              <a:solidFill>
                <a:srgbClr val="6C654D"/>
              </a:solidFill>
              <a:round/>
              <a:headEnd/>
              <a:tailEnd/>
            </a:ln>
          </p:spPr>
        </p:cxnSp>
        <p:cxnSp>
          <p:nvCxnSpPr>
            <p:cNvPr id="32919" name="Straight Connector 363"/>
            <p:cNvCxnSpPr>
              <a:cxnSpLocks noChangeShapeType="1"/>
            </p:cNvCxnSpPr>
            <p:nvPr/>
          </p:nvCxnSpPr>
          <p:spPr bwMode="auto">
            <a:xfrm rot="10800000">
              <a:off x="10500582" y="9296398"/>
              <a:ext cx="600075" cy="2"/>
            </a:xfrm>
            <a:prstGeom prst="line">
              <a:avLst/>
            </a:prstGeom>
            <a:noFill/>
            <a:ln w="38100" algn="ctr">
              <a:solidFill>
                <a:srgbClr val="6C654D"/>
              </a:solidFill>
              <a:round/>
              <a:headEnd/>
              <a:tailEnd/>
            </a:ln>
          </p:spPr>
        </p:cxnSp>
        <p:cxnSp>
          <p:nvCxnSpPr>
            <p:cNvPr id="32920" name="Straight Connector 365"/>
            <p:cNvCxnSpPr>
              <a:cxnSpLocks noChangeShapeType="1"/>
            </p:cNvCxnSpPr>
            <p:nvPr/>
          </p:nvCxnSpPr>
          <p:spPr bwMode="auto">
            <a:xfrm rot="5400000">
              <a:off x="11017314" y="8893968"/>
              <a:ext cx="466723" cy="338137"/>
            </a:xfrm>
            <a:prstGeom prst="line">
              <a:avLst/>
            </a:prstGeom>
            <a:noFill/>
            <a:ln w="38100" algn="ctr">
              <a:solidFill>
                <a:srgbClr val="6C654D"/>
              </a:solidFill>
              <a:round/>
              <a:headEnd/>
              <a:tailEnd/>
            </a:ln>
          </p:spPr>
        </p:cxnSp>
        <p:cxnSp>
          <p:nvCxnSpPr>
            <p:cNvPr id="32921" name="Straight Connector 370"/>
            <p:cNvCxnSpPr>
              <a:cxnSpLocks noChangeShapeType="1"/>
            </p:cNvCxnSpPr>
            <p:nvPr/>
          </p:nvCxnSpPr>
          <p:spPr bwMode="auto">
            <a:xfrm rot="5400000">
              <a:off x="10336277" y="8598693"/>
              <a:ext cx="242885" cy="180975"/>
            </a:xfrm>
            <a:prstGeom prst="line">
              <a:avLst/>
            </a:prstGeom>
            <a:noFill/>
            <a:ln w="38100" algn="ctr">
              <a:solidFill>
                <a:srgbClr val="6C654D"/>
              </a:solidFill>
              <a:round/>
              <a:headEnd/>
              <a:tailEnd/>
            </a:ln>
          </p:spPr>
        </p:cxnSp>
        <p:cxnSp>
          <p:nvCxnSpPr>
            <p:cNvPr id="32922" name="Straight Connector 372"/>
            <p:cNvCxnSpPr>
              <a:cxnSpLocks noChangeShapeType="1"/>
            </p:cNvCxnSpPr>
            <p:nvPr/>
          </p:nvCxnSpPr>
          <p:spPr bwMode="auto">
            <a:xfrm rot="10800000" flipV="1">
              <a:off x="10657744" y="8501062"/>
              <a:ext cx="352425" cy="4761"/>
            </a:xfrm>
            <a:prstGeom prst="line">
              <a:avLst/>
            </a:prstGeom>
            <a:noFill/>
            <a:ln w="38100" algn="ctr">
              <a:solidFill>
                <a:srgbClr val="6C654D"/>
              </a:solidFill>
              <a:round/>
              <a:headEnd/>
              <a:tailEnd/>
            </a:ln>
          </p:spPr>
        </p:cxnSp>
        <p:cxnSp>
          <p:nvCxnSpPr>
            <p:cNvPr id="32923" name="Straight Connector 374"/>
            <p:cNvCxnSpPr>
              <a:cxnSpLocks noChangeShapeType="1"/>
            </p:cNvCxnSpPr>
            <p:nvPr/>
          </p:nvCxnSpPr>
          <p:spPr bwMode="auto">
            <a:xfrm rot="16200000" flipV="1">
              <a:off x="11072081" y="8605837"/>
              <a:ext cx="219074" cy="133350"/>
            </a:xfrm>
            <a:prstGeom prst="line">
              <a:avLst/>
            </a:prstGeom>
            <a:noFill/>
            <a:ln w="38100" algn="ctr">
              <a:solidFill>
                <a:srgbClr val="6C654D"/>
              </a:solidFill>
              <a:round/>
              <a:headEnd/>
              <a:tailEnd/>
            </a:ln>
          </p:spPr>
        </p:cxnSp>
        <p:cxnSp>
          <p:nvCxnSpPr>
            <p:cNvPr id="32924" name="Straight Connector 376"/>
            <p:cNvCxnSpPr>
              <a:cxnSpLocks noChangeShapeType="1"/>
            </p:cNvCxnSpPr>
            <p:nvPr/>
          </p:nvCxnSpPr>
          <p:spPr bwMode="auto">
            <a:xfrm rot="5400000">
              <a:off x="11074463" y="8955881"/>
              <a:ext cx="209549" cy="138113"/>
            </a:xfrm>
            <a:prstGeom prst="line">
              <a:avLst/>
            </a:prstGeom>
            <a:noFill/>
            <a:ln w="38100" algn="ctr">
              <a:solidFill>
                <a:srgbClr val="6C654D"/>
              </a:solidFill>
              <a:round/>
              <a:headEnd/>
              <a:tailEnd/>
            </a:ln>
          </p:spPr>
        </p:cxnSp>
        <p:cxnSp>
          <p:nvCxnSpPr>
            <p:cNvPr id="32925" name="Straight Connector 378"/>
            <p:cNvCxnSpPr>
              <a:cxnSpLocks noChangeShapeType="1"/>
            </p:cNvCxnSpPr>
            <p:nvPr/>
          </p:nvCxnSpPr>
          <p:spPr bwMode="auto">
            <a:xfrm rot="10800000" flipV="1">
              <a:off x="10648218" y="9220199"/>
              <a:ext cx="342900" cy="4764"/>
            </a:xfrm>
            <a:prstGeom prst="line">
              <a:avLst/>
            </a:prstGeom>
            <a:noFill/>
            <a:ln w="38100" algn="ctr">
              <a:solidFill>
                <a:srgbClr val="6C654D"/>
              </a:solidFill>
              <a:round/>
              <a:headEnd/>
              <a:tailEnd/>
            </a:ln>
          </p:spPr>
        </p:cxnSp>
        <p:cxnSp>
          <p:nvCxnSpPr>
            <p:cNvPr id="32926" name="Straight Connector 381"/>
            <p:cNvCxnSpPr>
              <a:cxnSpLocks noChangeShapeType="1"/>
            </p:cNvCxnSpPr>
            <p:nvPr/>
          </p:nvCxnSpPr>
          <p:spPr bwMode="auto">
            <a:xfrm rot="16200000" flipH="1">
              <a:off x="10297081" y="8940495"/>
              <a:ext cx="282814" cy="162292"/>
            </a:xfrm>
            <a:prstGeom prst="line">
              <a:avLst/>
            </a:prstGeom>
            <a:noFill/>
            <a:ln w="38100" algn="ctr">
              <a:solidFill>
                <a:srgbClr val="6C654D"/>
              </a:solidFill>
              <a:round/>
              <a:headEnd/>
              <a:tailEnd/>
            </a:ln>
          </p:spPr>
        </p:cxnSp>
      </p:grpSp>
      <p:cxnSp>
        <p:nvCxnSpPr>
          <p:cNvPr id="32774" name="Straight Connector 397"/>
          <p:cNvCxnSpPr>
            <a:cxnSpLocks noChangeShapeType="1"/>
          </p:cNvCxnSpPr>
          <p:nvPr/>
        </p:nvCxnSpPr>
        <p:spPr bwMode="auto">
          <a:xfrm>
            <a:off x="6411913" y="4773613"/>
            <a:ext cx="304800" cy="274637"/>
          </a:xfrm>
          <a:prstGeom prst="line">
            <a:avLst/>
          </a:prstGeom>
          <a:noFill/>
          <a:ln w="38100" algn="ctr">
            <a:solidFill>
              <a:srgbClr val="6C654D"/>
            </a:solidFill>
            <a:round/>
            <a:headEnd/>
            <a:tailEnd/>
          </a:ln>
        </p:spPr>
      </p:cxnSp>
      <p:cxnSp>
        <p:nvCxnSpPr>
          <p:cNvPr id="32775" name="Straight Connector 398"/>
          <p:cNvCxnSpPr>
            <a:cxnSpLocks noChangeShapeType="1"/>
          </p:cNvCxnSpPr>
          <p:nvPr/>
        </p:nvCxnSpPr>
        <p:spPr bwMode="auto">
          <a:xfrm rot="5400000">
            <a:off x="6494463" y="5232400"/>
            <a:ext cx="395288" cy="33337"/>
          </a:xfrm>
          <a:prstGeom prst="line">
            <a:avLst/>
          </a:prstGeom>
          <a:noFill/>
          <a:ln w="38100" algn="ctr">
            <a:solidFill>
              <a:srgbClr val="6C654D"/>
            </a:solidFill>
            <a:round/>
            <a:headEnd/>
            <a:tailEnd/>
          </a:ln>
        </p:spPr>
      </p:cxnSp>
      <p:cxnSp>
        <p:nvCxnSpPr>
          <p:cNvPr id="32776" name="Straight Connector 399"/>
          <p:cNvCxnSpPr>
            <a:cxnSpLocks noChangeShapeType="1"/>
          </p:cNvCxnSpPr>
          <p:nvPr/>
        </p:nvCxnSpPr>
        <p:spPr bwMode="auto">
          <a:xfrm rot="10800000" flipV="1">
            <a:off x="6354763" y="5446713"/>
            <a:ext cx="307975" cy="85725"/>
          </a:xfrm>
          <a:prstGeom prst="line">
            <a:avLst/>
          </a:prstGeom>
          <a:noFill/>
          <a:ln w="38100" algn="ctr">
            <a:solidFill>
              <a:srgbClr val="6C654D"/>
            </a:solidFill>
            <a:round/>
            <a:headEnd/>
            <a:tailEnd/>
          </a:ln>
        </p:spPr>
      </p:cxnSp>
      <p:cxnSp>
        <p:nvCxnSpPr>
          <p:cNvPr id="32777" name="Straight Connector 400"/>
          <p:cNvCxnSpPr>
            <a:cxnSpLocks noChangeShapeType="1"/>
          </p:cNvCxnSpPr>
          <p:nvPr/>
        </p:nvCxnSpPr>
        <p:spPr bwMode="auto">
          <a:xfrm rot="10800000">
            <a:off x="6049963" y="5241925"/>
            <a:ext cx="304800" cy="290513"/>
          </a:xfrm>
          <a:prstGeom prst="line">
            <a:avLst/>
          </a:prstGeom>
          <a:noFill/>
          <a:ln w="38100" algn="ctr">
            <a:solidFill>
              <a:srgbClr val="6C654D"/>
            </a:solidFill>
            <a:round/>
            <a:headEnd/>
            <a:tailEnd/>
          </a:ln>
        </p:spPr>
      </p:cxnSp>
      <p:cxnSp>
        <p:nvCxnSpPr>
          <p:cNvPr id="32778" name="Straight Connector 401"/>
          <p:cNvCxnSpPr>
            <a:cxnSpLocks noChangeShapeType="1"/>
          </p:cNvCxnSpPr>
          <p:nvPr/>
        </p:nvCxnSpPr>
        <p:spPr bwMode="auto">
          <a:xfrm rot="5400000" flipH="1" flipV="1">
            <a:off x="5879307" y="5041106"/>
            <a:ext cx="381000" cy="26987"/>
          </a:xfrm>
          <a:prstGeom prst="line">
            <a:avLst/>
          </a:prstGeom>
          <a:noFill/>
          <a:ln w="38100" algn="ctr">
            <a:solidFill>
              <a:srgbClr val="6C654D"/>
            </a:solidFill>
            <a:round/>
            <a:headEnd/>
            <a:tailEnd/>
          </a:ln>
        </p:spPr>
      </p:cxnSp>
      <p:cxnSp>
        <p:nvCxnSpPr>
          <p:cNvPr id="32779" name="Straight Connector 402"/>
          <p:cNvCxnSpPr>
            <a:cxnSpLocks noChangeShapeType="1"/>
          </p:cNvCxnSpPr>
          <p:nvPr/>
        </p:nvCxnSpPr>
        <p:spPr bwMode="auto">
          <a:xfrm flipV="1">
            <a:off x="6089650" y="4776788"/>
            <a:ext cx="304800" cy="79375"/>
          </a:xfrm>
          <a:prstGeom prst="line">
            <a:avLst/>
          </a:prstGeom>
          <a:noFill/>
          <a:ln w="38100" algn="ctr">
            <a:solidFill>
              <a:srgbClr val="6C654D"/>
            </a:solidFill>
            <a:round/>
            <a:headEnd/>
            <a:tailEnd/>
          </a:ln>
        </p:spPr>
      </p:cxnSp>
      <p:cxnSp>
        <p:nvCxnSpPr>
          <p:cNvPr id="32780" name="Straight Connector 403"/>
          <p:cNvCxnSpPr>
            <a:cxnSpLocks noChangeShapeType="1"/>
          </p:cNvCxnSpPr>
          <p:nvPr/>
        </p:nvCxnSpPr>
        <p:spPr bwMode="auto">
          <a:xfrm rot="5400000">
            <a:off x="6128545" y="5688806"/>
            <a:ext cx="404812" cy="53975"/>
          </a:xfrm>
          <a:prstGeom prst="line">
            <a:avLst/>
          </a:prstGeom>
          <a:noFill/>
          <a:ln w="38100" algn="ctr">
            <a:solidFill>
              <a:srgbClr val="6C654D"/>
            </a:solidFill>
            <a:round/>
            <a:headEnd/>
            <a:tailEnd/>
          </a:ln>
        </p:spPr>
      </p:cxnSp>
      <p:cxnSp>
        <p:nvCxnSpPr>
          <p:cNvPr id="32781" name="Straight Connector 404"/>
          <p:cNvCxnSpPr>
            <a:cxnSpLocks noChangeShapeType="1"/>
          </p:cNvCxnSpPr>
          <p:nvPr/>
        </p:nvCxnSpPr>
        <p:spPr bwMode="auto">
          <a:xfrm rot="10800000" flipV="1">
            <a:off x="5983288" y="5908675"/>
            <a:ext cx="323850" cy="90488"/>
          </a:xfrm>
          <a:prstGeom prst="line">
            <a:avLst/>
          </a:prstGeom>
          <a:noFill/>
          <a:ln w="38100" algn="ctr">
            <a:solidFill>
              <a:srgbClr val="6C654D"/>
            </a:solidFill>
            <a:round/>
            <a:headEnd/>
            <a:tailEnd/>
          </a:ln>
        </p:spPr>
      </p:cxnSp>
      <p:cxnSp>
        <p:nvCxnSpPr>
          <p:cNvPr id="32782" name="Straight Connector 405"/>
          <p:cNvCxnSpPr>
            <a:cxnSpLocks noChangeShapeType="1"/>
          </p:cNvCxnSpPr>
          <p:nvPr/>
        </p:nvCxnSpPr>
        <p:spPr bwMode="auto">
          <a:xfrm>
            <a:off x="5676900" y="5710238"/>
            <a:ext cx="319088" cy="295275"/>
          </a:xfrm>
          <a:prstGeom prst="line">
            <a:avLst/>
          </a:prstGeom>
          <a:noFill/>
          <a:ln w="38100" algn="ctr">
            <a:solidFill>
              <a:srgbClr val="6C654D"/>
            </a:solidFill>
            <a:round/>
            <a:headEnd/>
            <a:tailEnd/>
          </a:ln>
        </p:spPr>
      </p:cxnSp>
      <p:cxnSp>
        <p:nvCxnSpPr>
          <p:cNvPr id="32783" name="Straight Connector 406"/>
          <p:cNvCxnSpPr>
            <a:cxnSpLocks noChangeShapeType="1"/>
          </p:cNvCxnSpPr>
          <p:nvPr/>
        </p:nvCxnSpPr>
        <p:spPr bwMode="auto">
          <a:xfrm rot="5400000" flipH="1" flipV="1">
            <a:off x="5498307" y="5515769"/>
            <a:ext cx="382587" cy="28575"/>
          </a:xfrm>
          <a:prstGeom prst="line">
            <a:avLst/>
          </a:prstGeom>
          <a:noFill/>
          <a:ln w="38100" algn="ctr">
            <a:solidFill>
              <a:srgbClr val="6C654D"/>
            </a:solidFill>
            <a:round/>
            <a:headEnd/>
            <a:tailEnd/>
          </a:ln>
        </p:spPr>
      </p:cxnSp>
      <p:cxnSp>
        <p:nvCxnSpPr>
          <p:cNvPr id="32784" name="Straight Connector 407"/>
          <p:cNvCxnSpPr>
            <a:cxnSpLocks noChangeShapeType="1"/>
          </p:cNvCxnSpPr>
          <p:nvPr/>
        </p:nvCxnSpPr>
        <p:spPr bwMode="auto">
          <a:xfrm flipV="1">
            <a:off x="5694363" y="5254625"/>
            <a:ext cx="365125" cy="84138"/>
          </a:xfrm>
          <a:prstGeom prst="line">
            <a:avLst/>
          </a:prstGeom>
          <a:noFill/>
          <a:ln w="38100" algn="ctr">
            <a:solidFill>
              <a:srgbClr val="6C654D"/>
            </a:solidFill>
            <a:round/>
            <a:headEnd/>
            <a:tailEnd/>
          </a:ln>
        </p:spPr>
      </p:cxnSp>
      <p:cxnSp>
        <p:nvCxnSpPr>
          <p:cNvPr id="32785" name="Straight Connector 408"/>
          <p:cNvCxnSpPr>
            <a:cxnSpLocks noChangeShapeType="1"/>
          </p:cNvCxnSpPr>
          <p:nvPr/>
        </p:nvCxnSpPr>
        <p:spPr bwMode="auto">
          <a:xfrm flipV="1">
            <a:off x="5291138" y="5716588"/>
            <a:ext cx="387350" cy="100012"/>
          </a:xfrm>
          <a:prstGeom prst="line">
            <a:avLst/>
          </a:prstGeom>
          <a:noFill/>
          <a:ln w="38100" algn="ctr">
            <a:solidFill>
              <a:srgbClr val="6C654D"/>
            </a:solidFill>
            <a:round/>
            <a:headEnd/>
            <a:tailEnd/>
          </a:ln>
        </p:spPr>
      </p:cxnSp>
      <p:cxnSp>
        <p:nvCxnSpPr>
          <p:cNvPr id="32786" name="Straight Connector 409"/>
          <p:cNvCxnSpPr>
            <a:cxnSpLocks noChangeShapeType="1"/>
          </p:cNvCxnSpPr>
          <p:nvPr/>
        </p:nvCxnSpPr>
        <p:spPr bwMode="auto">
          <a:xfrm flipV="1">
            <a:off x="6711950" y="5010150"/>
            <a:ext cx="346075" cy="33338"/>
          </a:xfrm>
          <a:prstGeom prst="line">
            <a:avLst/>
          </a:prstGeom>
          <a:noFill/>
          <a:ln w="38100" algn="ctr">
            <a:solidFill>
              <a:srgbClr val="6C654D"/>
            </a:solidFill>
            <a:round/>
            <a:headEnd/>
            <a:tailEnd/>
          </a:ln>
        </p:spPr>
      </p:cxnSp>
      <p:cxnSp>
        <p:nvCxnSpPr>
          <p:cNvPr id="32787" name="Straight Connector 410"/>
          <p:cNvCxnSpPr>
            <a:cxnSpLocks noChangeShapeType="1"/>
          </p:cNvCxnSpPr>
          <p:nvPr/>
        </p:nvCxnSpPr>
        <p:spPr bwMode="auto">
          <a:xfrm>
            <a:off x="7043738" y="5003800"/>
            <a:ext cx="328612" cy="274638"/>
          </a:xfrm>
          <a:prstGeom prst="line">
            <a:avLst/>
          </a:prstGeom>
          <a:noFill/>
          <a:ln w="38100" algn="ctr">
            <a:solidFill>
              <a:srgbClr val="6C654D"/>
            </a:solidFill>
            <a:round/>
            <a:headEnd/>
            <a:tailEnd/>
          </a:ln>
        </p:spPr>
      </p:cxnSp>
      <p:cxnSp>
        <p:nvCxnSpPr>
          <p:cNvPr id="32788" name="Straight Connector 411"/>
          <p:cNvCxnSpPr>
            <a:cxnSpLocks noChangeShapeType="1"/>
          </p:cNvCxnSpPr>
          <p:nvPr/>
        </p:nvCxnSpPr>
        <p:spPr bwMode="auto">
          <a:xfrm>
            <a:off x="6669088" y="5446713"/>
            <a:ext cx="317500" cy="311150"/>
          </a:xfrm>
          <a:prstGeom prst="line">
            <a:avLst/>
          </a:prstGeom>
          <a:noFill/>
          <a:ln w="38100" algn="ctr">
            <a:solidFill>
              <a:srgbClr val="6C654D"/>
            </a:solidFill>
            <a:round/>
            <a:headEnd/>
            <a:tailEnd/>
          </a:ln>
        </p:spPr>
      </p:cxnSp>
      <p:cxnSp>
        <p:nvCxnSpPr>
          <p:cNvPr id="32789" name="Straight Connector 424"/>
          <p:cNvCxnSpPr>
            <a:cxnSpLocks noChangeShapeType="1"/>
          </p:cNvCxnSpPr>
          <p:nvPr/>
        </p:nvCxnSpPr>
        <p:spPr bwMode="auto">
          <a:xfrm rot="10800000" flipV="1">
            <a:off x="6970713" y="5691188"/>
            <a:ext cx="214312" cy="52387"/>
          </a:xfrm>
          <a:prstGeom prst="line">
            <a:avLst/>
          </a:prstGeom>
          <a:noFill/>
          <a:ln w="38100" algn="ctr">
            <a:solidFill>
              <a:srgbClr val="6C654D"/>
            </a:solidFill>
            <a:round/>
            <a:headEnd/>
            <a:tailEnd/>
          </a:ln>
        </p:spPr>
      </p:cxnSp>
      <p:grpSp>
        <p:nvGrpSpPr>
          <p:cNvPr id="867" name="Group 866"/>
          <p:cNvGrpSpPr>
            <a:grpSpLocks/>
          </p:cNvGrpSpPr>
          <p:nvPr/>
        </p:nvGrpSpPr>
        <p:grpSpPr bwMode="auto">
          <a:xfrm>
            <a:off x="6119813" y="3776663"/>
            <a:ext cx="588962" cy="1003300"/>
            <a:chOff x="2193315" y="5445371"/>
            <a:chExt cx="838201" cy="1425454"/>
          </a:xfrm>
        </p:grpSpPr>
        <p:cxnSp>
          <p:nvCxnSpPr>
            <p:cNvPr id="32896" name="Straight Connector 394"/>
            <p:cNvCxnSpPr>
              <a:cxnSpLocks noChangeShapeType="1"/>
            </p:cNvCxnSpPr>
            <p:nvPr/>
          </p:nvCxnSpPr>
          <p:spPr bwMode="auto">
            <a:xfrm rot="16200000" flipV="1">
              <a:off x="2708402" y="5738082"/>
              <a:ext cx="615826" cy="30403"/>
            </a:xfrm>
            <a:prstGeom prst="line">
              <a:avLst/>
            </a:prstGeom>
            <a:noFill/>
            <a:ln w="38100" algn="ctr">
              <a:solidFill>
                <a:srgbClr val="6C654D"/>
              </a:solidFill>
              <a:round/>
              <a:headEnd/>
              <a:tailEnd/>
            </a:ln>
          </p:spPr>
        </p:cxnSp>
        <p:cxnSp>
          <p:nvCxnSpPr>
            <p:cNvPr id="32897" name="Straight Connector 395"/>
            <p:cNvCxnSpPr>
              <a:cxnSpLocks noChangeShapeType="1"/>
            </p:cNvCxnSpPr>
            <p:nvPr/>
          </p:nvCxnSpPr>
          <p:spPr bwMode="auto">
            <a:xfrm flipV="1">
              <a:off x="2612416" y="6051672"/>
              <a:ext cx="414337" cy="204787"/>
            </a:xfrm>
            <a:prstGeom prst="line">
              <a:avLst/>
            </a:prstGeom>
            <a:noFill/>
            <a:ln w="38100" algn="ctr">
              <a:solidFill>
                <a:srgbClr val="6C654D"/>
              </a:solidFill>
              <a:round/>
              <a:headEnd/>
              <a:tailEnd/>
            </a:ln>
          </p:spPr>
        </p:cxnSp>
        <p:cxnSp>
          <p:nvCxnSpPr>
            <p:cNvPr id="32898" name="Straight Connector 396"/>
            <p:cNvCxnSpPr>
              <a:cxnSpLocks noChangeShapeType="1"/>
            </p:cNvCxnSpPr>
            <p:nvPr/>
          </p:nvCxnSpPr>
          <p:spPr bwMode="auto">
            <a:xfrm rot="5400000">
              <a:off x="2283804" y="6556499"/>
              <a:ext cx="623889" cy="4763"/>
            </a:xfrm>
            <a:prstGeom prst="line">
              <a:avLst/>
            </a:prstGeom>
            <a:noFill/>
            <a:ln w="38100" algn="ctr">
              <a:solidFill>
                <a:srgbClr val="6C654D"/>
              </a:solidFill>
              <a:round/>
              <a:headEnd/>
              <a:tailEnd/>
            </a:ln>
          </p:spPr>
        </p:cxnSp>
        <p:cxnSp>
          <p:nvCxnSpPr>
            <p:cNvPr id="32899" name="Straight Connector 425"/>
            <p:cNvCxnSpPr>
              <a:cxnSpLocks noChangeShapeType="1"/>
            </p:cNvCxnSpPr>
            <p:nvPr/>
          </p:nvCxnSpPr>
          <p:spPr bwMode="auto">
            <a:xfrm>
              <a:off x="2193315" y="5937371"/>
              <a:ext cx="404813" cy="323850"/>
            </a:xfrm>
            <a:prstGeom prst="line">
              <a:avLst/>
            </a:prstGeom>
            <a:noFill/>
            <a:ln w="38100" algn="ctr">
              <a:solidFill>
                <a:srgbClr val="6C654D"/>
              </a:solidFill>
              <a:round/>
              <a:headEnd/>
              <a:tailEnd/>
            </a:ln>
          </p:spPr>
        </p:cxnSp>
      </p:grpSp>
      <p:cxnSp>
        <p:nvCxnSpPr>
          <p:cNvPr id="32791" name="Straight Connector 426"/>
          <p:cNvCxnSpPr>
            <a:cxnSpLocks noChangeShapeType="1"/>
          </p:cNvCxnSpPr>
          <p:nvPr/>
        </p:nvCxnSpPr>
        <p:spPr bwMode="auto">
          <a:xfrm rot="5400000" flipH="1" flipV="1">
            <a:off x="5650706" y="5542757"/>
            <a:ext cx="225425" cy="17462"/>
          </a:xfrm>
          <a:prstGeom prst="line">
            <a:avLst/>
          </a:prstGeom>
          <a:noFill/>
          <a:ln w="38100" algn="ctr">
            <a:solidFill>
              <a:srgbClr val="6C654D"/>
            </a:solidFill>
            <a:round/>
            <a:headEnd/>
            <a:tailEnd/>
          </a:ln>
        </p:spPr>
      </p:cxnSp>
      <p:cxnSp>
        <p:nvCxnSpPr>
          <p:cNvPr id="32792" name="Straight Connector 427"/>
          <p:cNvCxnSpPr>
            <a:cxnSpLocks noChangeShapeType="1"/>
          </p:cNvCxnSpPr>
          <p:nvPr/>
        </p:nvCxnSpPr>
        <p:spPr bwMode="auto">
          <a:xfrm flipV="1">
            <a:off x="5818188" y="5338763"/>
            <a:ext cx="177800" cy="39687"/>
          </a:xfrm>
          <a:prstGeom prst="line">
            <a:avLst/>
          </a:prstGeom>
          <a:noFill/>
          <a:ln w="38100" algn="ctr">
            <a:solidFill>
              <a:srgbClr val="6C654D"/>
            </a:solidFill>
            <a:round/>
            <a:headEnd/>
            <a:tailEnd/>
          </a:ln>
        </p:spPr>
      </p:cxnSp>
      <p:cxnSp>
        <p:nvCxnSpPr>
          <p:cNvPr id="32793" name="Straight Connector 428"/>
          <p:cNvCxnSpPr>
            <a:cxnSpLocks noChangeShapeType="1"/>
          </p:cNvCxnSpPr>
          <p:nvPr/>
        </p:nvCxnSpPr>
        <p:spPr bwMode="auto">
          <a:xfrm flipV="1">
            <a:off x="6029325" y="5864225"/>
            <a:ext cx="177800" cy="41275"/>
          </a:xfrm>
          <a:prstGeom prst="line">
            <a:avLst/>
          </a:prstGeom>
          <a:noFill/>
          <a:ln w="38100" algn="ctr">
            <a:solidFill>
              <a:srgbClr val="6C654D"/>
            </a:solidFill>
            <a:round/>
            <a:headEnd/>
            <a:tailEnd/>
          </a:ln>
        </p:spPr>
      </p:cxnSp>
      <p:cxnSp>
        <p:nvCxnSpPr>
          <p:cNvPr id="32794" name="Straight Connector 429"/>
          <p:cNvCxnSpPr>
            <a:cxnSpLocks noChangeShapeType="1"/>
          </p:cNvCxnSpPr>
          <p:nvPr/>
        </p:nvCxnSpPr>
        <p:spPr bwMode="auto">
          <a:xfrm rot="10800000">
            <a:off x="5788025" y="5749925"/>
            <a:ext cx="150813" cy="144463"/>
          </a:xfrm>
          <a:prstGeom prst="line">
            <a:avLst/>
          </a:prstGeom>
          <a:noFill/>
          <a:ln w="38100" algn="ctr">
            <a:solidFill>
              <a:srgbClr val="6C654D"/>
            </a:solidFill>
            <a:round/>
            <a:headEnd/>
            <a:tailEnd/>
          </a:ln>
        </p:spPr>
      </p:cxnSp>
      <p:cxnSp>
        <p:nvCxnSpPr>
          <p:cNvPr id="32795" name="Straight Connector 430"/>
          <p:cNvCxnSpPr>
            <a:cxnSpLocks noChangeShapeType="1"/>
          </p:cNvCxnSpPr>
          <p:nvPr/>
        </p:nvCxnSpPr>
        <p:spPr bwMode="auto">
          <a:xfrm rot="5400000" flipH="1" flipV="1">
            <a:off x="6157913" y="5688013"/>
            <a:ext cx="207962" cy="23812"/>
          </a:xfrm>
          <a:prstGeom prst="line">
            <a:avLst/>
          </a:prstGeom>
          <a:noFill/>
          <a:ln w="38100" algn="ctr">
            <a:solidFill>
              <a:srgbClr val="6C654D"/>
            </a:solidFill>
            <a:round/>
            <a:headEnd/>
            <a:tailEnd/>
          </a:ln>
        </p:spPr>
      </p:cxnSp>
      <p:cxnSp>
        <p:nvCxnSpPr>
          <p:cNvPr id="32796" name="Straight Connector 431"/>
          <p:cNvCxnSpPr>
            <a:cxnSpLocks noChangeShapeType="1"/>
          </p:cNvCxnSpPr>
          <p:nvPr/>
        </p:nvCxnSpPr>
        <p:spPr bwMode="auto">
          <a:xfrm rot="5400000" flipH="1" flipV="1">
            <a:off x="6513512" y="5222876"/>
            <a:ext cx="233363" cy="17462"/>
          </a:xfrm>
          <a:prstGeom prst="line">
            <a:avLst/>
          </a:prstGeom>
          <a:noFill/>
          <a:ln w="38100" algn="ctr">
            <a:solidFill>
              <a:srgbClr val="6C654D"/>
            </a:solidFill>
            <a:round/>
            <a:headEnd/>
            <a:tailEnd/>
          </a:ln>
        </p:spPr>
      </p:cxnSp>
      <p:cxnSp>
        <p:nvCxnSpPr>
          <p:cNvPr id="32797" name="Straight Connector 432"/>
          <p:cNvCxnSpPr>
            <a:cxnSpLocks noChangeShapeType="1"/>
          </p:cNvCxnSpPr>
          <p:nvPr/>
        </p:nvCxnSpPr>
        <p:spPr bwMode="auto">
          <a:xfrm rot="10800000">
            <a:off x="6445250" y="4873625"/>
            <a:ext cx="169863" cy="153988"/>
          </a:xfrm>
          <a:prstGeom prst="line">
            <a:avLst/>
          </a:prstGeom>
          <a:noFill/>
          <a:ln w="38100" algn="ctr">
            <a:solidFill>
              <a:srgbClr val="6C654D"/>
            </a:solidFill>
            <a:round/>
            <a:headEnd/>
            <a:tailEnd/>
          </a:ln>
        </p:spPr>
      </p:cxnSp>
      <p:cxnSp>
        <p:nvCxnSpPr>
          <p:cNvPr id="32798" name="Straight Connector 433"/>
          <p:cNvCxnSpPr>
            <a:cxnSpLocks noChangeShapeType="1"/>
          </p:cNvCxnSpPr>
          <p:nvPr/>
        </p:nvCxnSpPr>
        <p:spPr bwMode="auto">
          <a:xfrm flipV="1">
            <a:off x="6176963" y="4856163"/>
            <a:ext cx="180975" cy="60325"/>
          </a:xfrm>
          <a:prstGeom prst="line">
            <a:avLst/>
          </a:prstGeom>
          <a:noFill/>
          <a:ln w="38100" algn="ctr">
            <a:solidFill>
              <a:srgbClr val="6C654D"/>
            </a:solidFill>
            <a:round/>
            <a:headEnd/>
            <a:tailEnd/>
          </a:ln>
        </p:spPr>
      </p:cxnSp>
      <p:cxnSp>
        <p:nvCxnSpPr>
          <p:cNvPr id="32799" name="Straight Connector 434"/>
          <p:cNvCxnSpPr>
            <a:cxnSpLocks noChangeShapeType="1"/>
          </p:cNvCxnSpPr>
          <p:nvPr/>
        </p:nvCxnSpPr>
        <p:spPr bwMode="auto">
          <a:xfrm rot="5400000" flipH="1" flipV="1">
            <a:off x="6011069" y="5052219"/>
            <a:ext cx="234950" cy="17462"/>
          </a:xfrm>
          <a:prstGeom prst="line">
            <a:avLst/>
          </a:prstGeom>
          <a:noFill/>
          <a:ln w="38100" algn="ctr">
            <a:solidFill>
              <a:srgbClr val="6C654D"/>
            </a:solidFill>
            <a:round/>
            <a:headEnd/>
            <a:tailEnd/>
          </a:ln>
        </p:spPr>
      </p:cxnSp>
      <p:cxnSp>
        <p:nvCxnSpPr>
          <p:cNvPr id="32800" name="Straight Connector 435"/>
          <p:cNvCxnSpPr>
            <a:cxnSpLocks noChangeShapeType="1"/>
          </p:cNvCxnSpPr>
          <p:nvPr/>
        </p:nvCxnSpPr>
        <p:spPr bwMode="auto">
          <a:xfrm rot="10800000">
            <a:off x="6153150" y="5268913"/>
            <a:ext cx="171450" cy="153987"/>
          </a:xfrm>
          <a:prstGeom prst="line">
            <a:avLst/>
          </a:prstGeom>
          <a:noFill/>
          <a:ln w="38100" algn="ctr">
            <a:solidFill>
              <a:srgbClr val="6C654D"/>
            </a:solidFill>
            <a:round/>
            <a:headEnd/>
            <a:tailEnd/>
          </a:ln>
        </p:spPr>
      </p:cxnSp>
      <p:cxnSp>
        <p:nvCxnSpPr>
          <p:cNvPr id="32801" name="Straight Connector 436"/>
          <p:cNvCxnSpPr>
            <a:cxnSpLocks noChangeShapeType="1"/>
          </p:cNvCxnSpPr>
          <p:nvPr/>
        </p:nvCxnSpPr>
        <p:spPr bwMode="auto">
          <a:xfrm flipV="1">
            <a:off x="6415088" y="5399088"/>
            <a:ext cx="166687" cy="47625"/>
          </a:xfrm>
          <a:prstGeom prst="line">
            <a:avLst/>
          </a:prstGeom>
          <a:noFill/>
          <a:ln w="38100" algn="ctr">
            <a:solidFill>
              <a:srgbClr val="6C654D"/>
            </a:solidFill>
            <a:round/>
            <a:headEnd/>
            <a:tailEnd/>
          </a:ln>
        </p:spPr>
      </p:cxnSp>
      <p:grpSp>
        <p:nvGrpSpPr>
          <p:cNvPr id="874" name="Group 873"/>
          <p:cNvGrpSpPr>
            <a:grpSpLocks/>
          </p:cNvGrpSpPr>
          <p:nvPr/>
        </p:nvGrpSpPr>
        <p:grpSpPr bwMode="auto">
          <a:xfrm>
            <a:off x="7361238" y="4065588"/>
            <a:ext cx="1344612" cy="1566862"/>
            <a:chOff x="10503409" y="5762245"/>
            <a:chExt cx="1912429" cy="2228659"/>
          </a:xfrm>
        </p:grpSpPr>
        <p:cxnSp>
          <p:nvCxnSpPr>
            <p:cNvPr id="32869" name="Straight Connector 794"/>
            <p:cNvCxnSpPr>
              <a:cxnSpLocks noChangeShapeType="1"/>
            </p:cNvCxnSpPr>
            <p:nvPr/>
          </p:nvCxnSpPr>
          <p:spPr bwMode="auto">
            <a:xfrm flipV="1">
              <a:off x="11914442" y="7824788"/>
              <a:ext cx="501396" cy="166116"/>
            </a:xfrm>
            <a:prstGeom prst="line">
              <a:avLst/>
            </a:prstGeom>
            <a:noFill/>
            <a:ln w="38100" algn="ctr">
              <a:solidFill>
                <a:srgbClr val="6C654D"/>
              </a:solidFill>
              <a:round/>
              <a:headEnd/>
              <a:tailEnd/>
            </a:ln>
          </p:spPr>
        </p:cxnSp>
        <p:grpSp>
          <p:nvGrpSpPr>
            <p:cNvPr id="32870" name="Group 865"/>
            <p:cNvGrpSpPr>
              <a:grpSpLocks/>
            </p:cNvGrpSpPr>
            <p:nvPr/>
          </p:nvGrpSpPr>
          <p:grpSpPr bwMode="auto">
            <a:xfrm>
              <a:off x="10503409" y="5762245"/>
              <a:ext cx="1909763" cy="2224468"/>
              <a:chOff x="8201026" y="1804988"/>
              <a:chExt cx="1909763" cy="2224468"/>
            </a:xfrm>
          </p:grpSpPr>
          <p:cxnSp>
            <p:nvCxnSpPr>
              <p:cNvPr id="32871" name="Straight Connector 777"/>
              <p:cNvCxnSpPr>
                <a:cxnSpLocks noChangeShapeType="1"/>
              </p:cNvCxnSpPr>
              <p:nvPr/>
            </p:nvCxnSpPr>
            <p:spPr bwMode="auto">
              <a:xfrm flipV="1">
                <a:off x="8201026" y="3271837"/>
                <a:ext cx="400050" cy="271464"/>
              </a:xfrm>
              <a:prstGeom prst="line">
                <a:avLst/>
              </a:prstGeom>
              <a:noFill/>
              <a:ln w="38100" algn="ctr">
                <a:solidFill>
                  <a:srgbClr val="6C654D"/>
                </a:solidFill>
                <a:round/>
                <a:headEnd/>
                <a:tailEnd/>
              </a:ln>
            </p:spPr>
          </p:cxnSp>
          <p:cxnSp>
            <p:nvCxnSpPr>
              <p:cNvPr id="32872" name="Straight Connector 778"/>
              <p:cNvCxnSpPr>
                <a:cxnSpLocks noChangeShapeType="1"/>
              </p:cNvCxnSpPr>
              <p:nvPr/>
            </p:nvCxnSpPr>
            <p:spPr bwMode="auto">
              <a:xfrm>
                <a:off x="8601076" y="3281362"/>
                <a:ext cx="490538" cy="195263"/>
              </a:xfrm>
              <a:prstGeom prst="line">
                <a:avLst/>
              </a:prstGeom>
              <a:noFill/>
              <a:ln w="38100" algn="ctr">
                <a:solidFill>
                  <a:srgbClr val="6C654D"/>
                </a:solidFill>
                <a:round/>
                <a:headEnd/>
                <a:tailEnd/>
              </a:ln>
            </p:spPr>
          </p:cxnSp>
          <p:cxnSp>
            <p:nvCxnSpPr>
              <p:cNvPr id="32873" name="Straight Connector 779"/>
              <p:cNvCxnSpPr>
                <a:cxnSpLocks noChangeShapeType="1"/>
              </p:cNvCxnSpPr>
              <p:nvPr/>
            </p:nvCxnSpPr>
            <p:spPr bwMode="auto">
              <a:xfrm rot="5400000" flipH="1" flipV="1">
                <a:off x="8372477" y="3043239"/>
                <a:ext cx="461961" cy="4763"/>
              </a:xfrm>
              <a:prstGeom prst="line">
                <a:avLst/>
              </a:prstGeom>
              <a:noFill/>
              <a:ln w="38100" algn="ctr">
                <a:solidFill>
                  <a:srgbClr val="6C654D"/>
                </a:solidFill>
                <a:round/>
                <a:headEnd/>
                <a:tailEnd/>
              </a:ln>
            </p:spPr>
          </p:cxnSp>
          <p:cxnSp>
            <p:nvCxnSpPr>
              <p:cNvPr id="32874" name="Straight Connector 780"/>
              <p:cNvCxnSpPr>
                <a:cxnSpLocks noChangeShapeType="1"/>
              </p:cNvCxnSpPr>
              <p:nvPr/>
            </p:nvCxnSpPr>
            <p:spPr bwMode="auto">
              <a:xfrm rot="5400000" flipH="1" flipV="1">
                <a:off x="8504636" y="2451680"/>
                <a:ext cx="457382" cy="287947"/>
              </a:xfrm>
              <a:prstGeom prst="line">
                <a:avLst/>
              </a:prstGeom>
              <a:noFill/>
              <a:ln w="38100" algn="ctr">
                <a:solidFill>
                  <a:srgbClr val="6C654D"/>
                </a:solidFill>
                <a:round/>
                <a:headEnd/>
                <a:tailEnd/>
              </a:ln>
            </p:spPr>
          </p:cxnSp>
          <p:cxnSp>
            <p:nvCxnSpPr>
              <p:cNvPr id="32875" name="Straight Connector 781"/>
              <p:cNvCxnSpPr>
                <a:cxnSpLocks noChangeShapeType="1"/>
              </p:cNvCxnSpPr>
              <p:nvPr/>
            </p:nvCxnSpPr>
            <p:spPr bwMode="auto">
              <a:xfrm rot="16200000" flipH="1">
                <a:off x="8620126" y="2109787"/>
                <a:ext cx="385762" cy="14287"/>
              </a:xfrm>
              <a:prstGeom prst="line">
                <a:avLst/>
              </a:prstGeom>
              <a:noFill/>
              <a:ln w="38100" algn="ctr">
                <a:solidFill>
                  <a:srgbClr val="6C654D"/>
                </a:solidFill>
                <a:round/>
                <a:headEnd/>
                <a:tailEnd/>
              </a:ln>
            </p:spPr>
          </p:cxnSp>
          <p:cxnSp>
            <p:nvCxnSpPr>
              <p:cNvPr id="32876" name="Straight Connector 782"/>
              <p:cNvCxnSpPr>
                <a:cxnSpLocks noChangeShapeType="1"/>
              </p:cNvCxnSpPr>
              <p:nvPr/>
            </p:nvCxnSpPr>
            <p:spPr bwMode="auto">
              <a:xfrm>
                <a:off x="8291514" y="2709862"/>
                <a:ext cx="312309" cy="113485"/>
              </a:xfrm>
              <a:prstGeom prst="line">
                <a:avLst/>
              </a:prstGeom>
              <a:noFill/>
              <a:ln w="38100" algn="ctr">
                <a:solidFill>
                  <a:srgbClr val="6C654D"/>
                </a:solidFill>
                <a:round/>
                <a:headEnd/>
                <a:tailEnd/>
              </a:ln>
            </p:spPr>
          </p:cxnSp>
          <p:cxnSp>
            <p:nvCxnSpPr>
              <p:cNvPr id="32877" name="Straight Connector 793"/>
              <p:cNvCxnSpPr>
                <a:cxnSpLocks noChangeShapeType="1"/>
              </p:cNvCxnSpPr>
              <p:nvPr/>
            </p:nvCxnSpPr>
            <p:spPr bwMode="auto">
              <a:xfrm>
                <a:off x="9105904" y="3829053"/>
                <a:ext cx="517013" cy="200403"/>
              </a:xfrm>
              <a:prstGeom prst="line">
                <a:avLst/>
              </a:prstGeom>
              <a:noFill/>
              <a:ln w="38100" algn="ctr">
                <a:solidFill>
                  <a:srgbClr val="6C654D"/>
                </a:solidFill>
                <a:round/>
                <a:headEnd/>
                <a:tailEnd/>
              </a:ln>
            </p:spPr>
          </p:cxnSp>
          <p:cxnSp>
            <p:nvCxnSpPr>
              <p:cNvPr id="32878" name="Straight Connector 795"/>
              <p:cNvCxnSpPr>
                <a:cxnSpLocks noChangeShapeType="1"/>
              </p:cNvCxnSpPr>
              <p:nvPr/>
            </p:nvCxnSpPr>
            <p:spPr bwMode="auto">
              <a:xfrm rot="5400000" flipH="1" flipV="1">
                <a:off x="9902382" y="3682937"/>
                <a:ext cx="395666" cy="2097"/>
              </a:xfrm>
              <a:prstGeom prst="line">
                <a:avLst/>
              </a:prstGeom>
              <a:noFill/>
              <a:ln w="38100" algn="ctr">
                <a:solidFill>
                  <a:srgbClr val="6C654D"/>
                </a:solidFill>
                <a:round/>
                <a:headEnd/>
                <a:tailEnd/>
              </a:ln>
            </p:spPr>
          </p:cxnSp>
          <p:cxnSp>
            <p:nvCxnSpPr>
              <p:cNvPr id="32879" name="Straight Connector 796"/>
              <p:cNvCxnSpPr>
                <a:cxnSpLocks noChangeShapeType="1"/>
              </p:cNvCxnSpPr>
              <p:nvPr/>
            </p:nvCxnSpPr>
            <p:spPr bwMode="auto">
              <a:xfrm>
                <a:off x="9615489" y="3305175"/>
                <a:ext cx="495300" cy="190500"/>
              </a:xfrm>
              <a:prstGeom prst="line">
                <a:avLst/>
              </a:prstGeom>
              <a:noFill/>
              <a:ln w="38100" algn="ctr">
                <a:solidFill>
                  <a:srgbClr val="6C654D"/>
                </a:solidFill>
                <a:round/>
                <a:headEnd/>
                <a:tailEnd/>
              </a:ln>
            </p:spPr>
          </p:cxnSp>
          <p:cxnSp>
            <p:nvCxnSpPr>
              <p:cNvPr id="32880" name="Straight Connector 797"/>
              <p:cNvCxnSpPr>
                <a:cxnSpLocks noChangeShapeType="1"/>
              </p:cNvCxnSpPr>
              <p:nvPr/>
            </p:nvCxnSpPr>
            <p:spPr bwMode="auto">
              <a:xfrm rot="10800000">
                <a:off x="9694215" y="3431276"/>
                <a:ext cx="301597" cy="99301"/>
              </a:xfrm>
              <a:prstGeom prst="line">
                <a:avLst/>
              </a:prstGeom>
              <a:noFill/>
              <a:ln w="38100" algn="ctr">
                <a:solidFill>
                  <a:srgbClr val="6C654D"/>
                </a:solidFill>
                <a:round/>
                <a:headEnd/>
                <a:tailEnd/>
              </a:ln>
            </p:spPr>
          </p:cxnSp>
          <p:cxnSp>
            <p:nvCxnSpPr>
              <p:cNvPr id="32881" name="Straight Connector 798"/>
              <p:cNvCxnSpPr>
                <a:cxnSpLocks noChangeShapeType="1"/>
              </p:cNvCxnSpPr>
              <p:nvPr/>
            </p:nvCxnSpPr>
            <p:spPr bwMode="auto">
              <a:xfrm rot="16200000" flipV="1">
                <a:off x="8918880" y="3654122"/>
                <a:ext cx="379041" cy="4997"/>
              </a:xfrm>
              <a:prstGeom prst="line">
                <a:avLst/>
              </a:prstGeom>
              <a:noFill/>
              <a:ln w="38100" algn="ctr">
                <a:solidFill>
                  <a:srgbClr val="6C654D"/>
                </a:solidFill>
                <a:round/>
                <a:headEnd/>
                <a:tailEnd/>
              </a:ln>
            </p:spPr>
          </p:cxnSp>
          <p:cxnSp>
            <p:nvCxnSpPr>
              <p:cNvPr id="32882" name="Straight Connector 799"/>
              <p:cNvCxnSpPr>
                <a:cxnSpLocks noChangeShapeType="1"/>
              </p:cNvCxnSpPr>
              <p:nvPr/>
            </p:nvCxnSpPr>
            <p:spPr bwMode="auto">
              <a:xfrm rot="10800000" flipV="1">
                <a:off x="9218291" y="3400425"/>
                <a:ext cx="306710" cy="97624"/>
              </a:xfrm>
              <a:prstGeom prst="line">
                <a:avLst/>
              </a:prstGeom>
              <a:noFill/>
              <a:ln w="38100" algn="ctr">
                <a:solidFill>
                  <a:srgbClr val="6C654D"/>
                </a:solidFill>
                <a:round/>
                <a:headEnd/>
                <a:tailEnd/>
              </a:ln>
            </p:spPr>
          </p:cxnSp>
          <p:cxnSp>
            <p:nvCxnSpPr>
              <p:cNvPr id="32883" name="Straight Connector 800"/>
              <p:cNvCxnSpPr>
                <a:cxnSpLocks noChangeShapeType="1"/>
              </p:cNvCxnSpPr>
              <p:nvPr/>
            </p:nvCxnSpPr>
            <p:spPr bwMode="auto">
              <a:xfrm rot="10800000">
                <a:off x="9239251" y="3805237"/>
                <a:ext cx="285750" cy="109538"/>
              </a:xfrm>
              <a:prstGeom prst="line">
                <a:avLst/>
              </a:prstGeom>
              <a:noFill/>
              <a:ln w="38100" algn="ctr">
                <a:solidFill>
                  <a:srgbClr val="6C654D"/>
                </a:solidFill>
                <a:round/>
                <a:headEnd/>
                <a:tailEnd/>
              </a:ln>
            </p:spPr>
          </p:cxnSp>
          <p:cxnSp>
            <p:nvCxnSpPr>
              <p:cNvPr id="32884" name="Straight Connector 801"/>
              <p:cNvCxnSpPr>
                <a:cxnSpLocks noChangeShapeType="1"/>
              </p:cNvCxnSpPr>
              <p:nvPr/>
            </p:nvCxnSpPr>
            <p:spPr bwMode="auto">
              <a:xfrm rot="10800000" flipV="1">
                <a:off x="9111740" y="3300415"/>
                <a:ext cx="498987" cy="176882"/>
              </a:xfrm>
              <a:prstGeom prst="line">
                <a:avLst/>
              </a:prstGeom>
              <a:noFill/>
              <a:ln w="38100" algn="ctr">
                <a:solidFill>
                  <a:srgbClr val="6C654D"/>
                </a:solidFill>
                <a:round/>
                <a:headEnd/>
                <a:tailEnd/>
              </a:ln>
            </p:spPr>
          </p:cxnSp>
          <p:cxnSp>
            <p:nvCxnSpPr>
              <p:cNvPr id="32885" name="Straight Connector 802"/>
              <p:cNvCxnSpPr>
                <a:cxnSpLocks noChangeShapeType="1"/>
              </p:cNvCxnSpPr>
              <p:nvPr/>
            </p:nvCxnSpPr>
            <p:spPr bwMode="auto">
              <a:xfrm rot="5400000" flipH="1" flipV="1">
                <a:off x="9901849" y="3664711"/>
                <a:ext cx="225575" cy="1805"/>
              </a:xfrm>
              <a:prstGeom prst="line">
                <a:avLst/>
              </a:prstGeom>
              <a:noFill/>
              <a:ln w="38100" algn="ctr">
                <a:solidFill>
                  <a:srgbClr val="6C654D"/>
                </a:solidFill>
                <a:round/>
                <a:headEnd/>
                <a:tailEnd/>
              </a:ln>
            </p:spPr>
          </p:cxnSp>
          <p:cxnSp>
            <p:nvCxnSpPr>
              <p:cNvPr id="32886" name="Straight Connector 803"/>
              <p:cNvCxnSpPr>
                <a:cxnSpLocks noChangeShapeType="1"/>
              </p:cNvCxnSpPr>
              <p:nvPr/>
            </p:nvCxnSpPr>
            <p:spPr bwMode="auto">
              <a:xfrm rot="10800000" flipV="1">
                <a:off x="9696451" y="3814761"/>
                <a:ext cx="285750" cy="100014"/>
              </a:xfrm>
              <a:prstGeom prst="line">
                <a:avLst/>
              </a:prstGeom>
              <a:noFill/>
              <a:ln w="38100" algn="ctr">
                <a:solidFill>
                  <a:srgbClr val="6C654D"/>
                </a:solidFill>
                <a:round/>
                <a:headEnd/>
                <a:tailEnd/>
              </a:ln>
            </p:spPr>
          </p:cxnSp>
          <p:cxnSp>
            <p:nvCxnSpPr>
              <p:cNvPr id="32887" name="Straight Connector 784"/>
              <p:cNvCxnSpPr>
                <a:cxnSpLocks noChangeShapeType="1"/>
              </p:cNvCxnSpPr>
              <p:nvPr/>
            </p:nvCxnSpPr>
            <p:spPr bwMode="auto">
              <a:xfrm rot="5400000" flipH="1" flipV="1">
                <a:off x="8046247" y="2478881"/>
                <a:ext cx="495299" cy="4764"/>
              </a:xfrm>
              <a:prstGeom prst="line">
                <a:avLst/>
              </a:prstGeom>
              <a:noFill/>
              <a:ln w="38100" algn="ctr">
                <a:solidFill>
                  <a:srgbClr val="6C654D"/>
                </a:solidFill>
                <a:round/>
                <a:headEnd/>
                <a:tailEnd/>
              </a:ln>
            </p:spPr>
          </p:cxnSp>
          <p:cxnSp>
            <p:nvCxnSpPr>
              <p:cNvPr id="32888" name="Straight Connector 785"/>
              <p:cNvCxnSpPr>
                <a:cxnSpLocks noChangeShapeType="1"/>
              </p:cNvCxnSpPr>
              <p:nvPr/>
            </p:nvCxnSpPr>
            <p:spPr bwMode="auto">
              <a:xfrm rot="10800000">
                <a:off x="8634414" y="1814513"/>
                <a:ext cx="271466" cy="42865"/>
              </a:xfrm>
              <a:prstGeom prst="line">
                <a:avLst/>
              </a:prstGeom>
              <a:noFill/>
              <a:ln w="38100" algn="ctr">
                <a:solidFill>
                  <a:srgbClr val="6C654D"/>
                </a:solidFill>
                <a:round/>
                <a:headEnd/>
                <a:tailEnd/>
              </a:ln>
            </p:spPr>
          </p:cxnSp>
          <p:cxnSp>
            <p:nvCxnSpPr>
              <p:cNvPr id="32889" name="Straight Connector 786"/>
              <p:cNvCxnSpPr>
                <a:cxnSpLocks noChangeShapeType="1"/>
              </p:cNvCxnSpPr>
              <p:nvPr/>
            </p:nvCxnSpPr>
            <p:spPr bwMode="auto">
              <a:xfrm rot="16200000" flipV="1">
                <a:off x="8628005" y="2108140"/>
                <a:ext cx="516749" cy="895"/>
              </a:xfrm>
              <a:prstGeom prst="line">
                <a:avLst/>
              </a:prstGeom>
              <a:noFill/>
              <a:ln w="38100" algn="ctr">
                <a:solidFill>
                  <a:srgbClr val="6C654D"/>
                </a:solidFill>
                <a:round/>
                <a:headEnd/>
                <a:tailEnd/>
              </a:ln>
            </p:spPr>
          </p:cxnSp>
          <p:cxnSp>
            <p:nvCxnSpPr>
              <p:cNvPr id="32890" name="Straight Connector 787"/>
              <p:cNvCxnSpPr>
                <a:cxnSpLocks noChangeShapeType="1"/>
              </p:cNvCxnSpPr>
              <p:nvPr/>
            </p:nvCxnSpPr>
            <p:spPr bwMode="auto">
              <a:xfrm rot="10800000">
                <a:off x="8382005" y="2647954"/>
                <a:ext cx="209546" cy="57146"/>
              </a:xfrm>
              <a:prstGeom prst="line">
                <a:avLst/>
              </a:prstGeom>
              <a:noFill/>
              <a:ln w="38100" algn="ctr">
                <a:solidFill>
                  <a:srgbClr val="6C654D"/>
                </a:solidFill>
                <a:round/>
                <a:headEnd/>
                <a:tailEnd/>
              </a:ln>
            </p:spPr>
          </p:cxnSp>
          <p:cxnSp>
            <p:nvCxnSpPr>
              <p:cNvPr id="32891" name="Straight Connector 788"/>
              <p:cNvCxnSpPr>
                <a:cxnSpLocks noChangeShapeType="1"/>
              </p:cNvCxnSpPr>
              <p:nvPr/>
            </p:nvCxnSpPr>
            <p:spPr bwMode="auto">
              <a:xfrm rot="5400000">
                <a:off x="8588204" y="2467543"/>
                <a:ext cx="213466" cy="145655"/>
              </a:xfrm>
              <a:prstGeom prst="line">
                <a:avLst/>
              </a:prstGeom>
              <a:noFill/>
              <a:ln w="38100" algn="ctr">
                <a:solidFill>
                  <a:srgbClr val="6C654D"/>
                </a:solidFill>
                <a:round/>
                <a:headEnd/>
                <a:tailEnd/>
              </a:ln>
            </p:spPr>
          </p:cxnSp>
          <p:cxnSp>
            <p:nvCxnSpPr>
              <p:cNvPr id="32892" name="Straight Connector 789"/>
              <p:cNvCxnSpPr>
                <a:cxnSpLocks noChangeShapeType="1"/>
              </p:cNvCxnSpPr>
              <p:nvPr/>
            </p:nvCxnSpPr>
            <p:spPr bwMode="auto">
              <a:xfrm rot="5400000">
                <a:off x="8223957" y="2468231"/>
                <a:ext cx="264076" cy="4389"/>
              </a:xfrm>
              <a:prstGeom prst="line">
                <a:avLst/>
              </a:prstGeom>
              <a:noFill/>
              <a:ln w="38100" algn="ctr">
                <a:solidFill>
                  <a:srgbClr val="6C654D"/>
                </a:solidFill>
                <a:round/>
                <a:headEnd/>
                <a:tailEnd/>
              </a:ln>
            </p:spPr>
          </p:cxnSp>
          <p:cxnSp>
            <p:nvCxnSpPr>
              <p:cNvPr id="32893" name="Straight Connector 790"/>
              <p:cNvCxnSpPr>
                <a:cxnSpLocks noChangeShapeType="1"/>
              </p:cNvCxnSpPr>
              <p:nvPr/>
            </p:nvCxnSpPr>
            <p:spPr bwMode="auto">
              <a:xfrm rot="5400000" flipH="1" flipV="1">
                <a:off x="8367016" y="1980311"/>
                <a:ext cx="268286" cy="181167"/>
              </a:xfrm>
              <a:prstGeom prst="line">
                <a:avLst/>
              </a:prstGeom>
              <a:noFill/>
              <a:ln w="38100" algn="ctr">
                <a:solidFill>
                  <a:srgbClr val="6C654D"/>
                </a:solidFill>
                <a:round/>
                <a:headEnd/>
                <a:tailEnd/>
              </a:ln>
            </p:spPr>
          </p:cxnSp>
          <p:cxnSp>
            <p:nvCxnSpPr>
              <p:cNvPr id="32894" name="Straight Connector 791"/>
              <p:cNvCxnSpPr>
                <a:cxnSpLocks noChangeShapeType="1"/>
              </p:cNvCxnSpPr>
              <p:nvPr/>
            </p:nvCxnSpPr>
            <p:spPr bwMode="auto">
              <a:xfrm rot="5400000" flipH="1" flipV="1">
                <a:off x="9105901" y="3605212"/>
                <a:ext cx="152400" cy="0"/>
              </a:xfrm>
              <a:prstGeom prst="line">
                <a:avLst/>
              </a:prstGeom>
              <a:noFill/>
              <a:ln w="38100" algn="ctr">
                <a:solidFill>
                  <a:srgbClr val="6C654D"/>
                </a:solidFill>
                <a:round/>
                <a:headEnd/>
                <a:tailEnd/>
              </a:ln>
            </p:spPr>
          </p:cxnSp>
          <p:cxnSp>
            <p:nvCxnSpPr>
              <p:cNvPr id="32895" name="Straight Connector 792"/>
              <p:cNvCxnSpPr>
                <a:cxnSpLocks noChangeShapeType="1"/>
              </p:cNvCxnSpPr>
              <p:nvPr/>
            </p:nvCxnSpPr>
            <p:spPr bwMode="auto">
              <a:xfrm rot="5400000" flipH="1" flipV="1">
                <a:off x="8253412" y="1852615"/>
                <a:ext cx="428629" cy="333375"/>
              </a:xfrm>
              <a:prstGeom prst="line">
                <a:avLst/>
              </a:prstGeom>
              <a:noFill/>
              <a:ln w="38100" algn="ctr">
                <a:solidFill>
                  <a:srgbClr val="6C654D"/>
                </a:solidFill>
                <a:round/>
                <a:headEnd/>
                <a:tailEnd/>
              </a:ln>
            </p:spPr>
          </p:cxnSp>
        </p:grpSp>
      </p:grpSp>
      <p:grpSp>
        <p:nvGrpSpPr>
          <p:cNvPr id="868" name="Group 867"/>
          <p:cNvGrpSpPr>
            <a:grpSpLocks/>
          </p:cNvGrpSpPr>
          <p:nvPr/>
        </p:nvGrpSpPr>
        <p:grpSpPr bwMode="auto">
          <a:xfrm flipH="1">
            <a:off x="6108700" y="3756025"/>
            <a:ext cx="555625" cy="1001713"/>
            <a:chOff x="2193315" y="5445371"/>
            <a:chExt cx="838201" cy="1425454"/>
          </a:xfrm>
        </p:grpSpPr>
        <p:cxnSp>
          <p:nvCxnSpPr>
            <p:cNvPr id="32865" name="Straight Connector 868"/>
            <p:cNvCxnSpPr>
              <a:cxnSpLocks noChangeShapeType="1"/>
            </p:cNvCxnSpPr>
            <p:nvPr/>
          </p:nvCxnSpPr>
          <p:spPr bwMode="auto">
            <a:xfrm rot="16200000" flipV="1">
              <a:off x="2708402" y="5738082"/>
              <a:ext cx="615826" cy="30403"/>
            </a:xfrm>
            <a:prstGeom prst="line">
              <a:avLst/>
            </a:prstGeom>
            <a:noFill/>
            <a:ln w="38100" algn="ctr">
              <a:solidFill>
                <a:srgbClr val="6C654D"/>
              </a:solidFill>
              <a:round/>
              <a:headEnd/>
              <a:tailEnd/>
            </a:ln>
          </p:spPr>
        </p:cxnSp>
        <p:cxnSp>
          <p:nvCxnSpPr>
            <p:cNvPr id="32866" name="Straight Connector 869"/>
            <p:cNvCxnSpPr>
              <a:cxnSpLocks noChangeShapeType="1"/>
            </p:cNvCxnSpPr>
            <p:nvPr/>
          </p:nvCxnSpPr>
          <p:spPr bwMode="auto">
            <a:xfrm flipV="1">
              <a:off x="2612416" y="6051672"/>
              <a:ext cx="414337" cy="204787"/>
            </a:xfrm>
            <a:prstGeom prst="line">
              <a:avLst/>
            </a:prstGeom>
            <a:noFill/>
            <a:ln w="38100" algn="ctr">
              <a:solidFill>
                <a:srgbClr val="6C654D"/>
              </a:solidFill>
              <a:round/>
              <a:headEnd/>
              <a:tailEnd/>
            </a:ln>
          </p:spPr>
        </p:cxnSp>
        <p:cxnSp>
          <p:nvCxnSpPr>
            <p:cNvPr id="32867" name="Straight Connector 870"/>
            <p:cNvCxnSpPr>
              <a:cxnSpLocks noChangeShapeType="1"/>
            </p:cNvCxnSpPr>
            <p:nvPr/>
          </p:nvCxnSpPr>
          <p:spPr bwMode="auto">
            <a:xfrm rot="5400000">
              <a:off x="2283804" y="6556499"/>
              <a:ext cx="623889" cy="4763"/>
            </a:xfrm>
            <a:prstGeom prst="line">
              <a:avLst/>
            </a:prstGeom>
            <a:noFill/>
            <a:ln w="38100" algn="ctr">
              <a:solidFill>
                <a:srgbClr val="6C654D"/>
              </a:solidFill>
              <a:round/>
              <a:headEnd/>
              <a:tailEnd/>
            </a:ln>
          </p:spPr>
        </p:cxnSp>
        <p:cxnSp>
          <p:nvCxnSpPr>
            <p:cNvPr id="32868" name="Straight Connector 871"/>
            <p:cNvCxnSpPr>
              <a:cxnSpLocks noChangeShapeType="1"/>
            </p:cNvCxnSpPr>
            <p:nvPr/>
          </p:nvCxnSpPr>
          <p:spPr bwMode="auto">
            <a:xfrm>
              <a:off x="2193315" y="5937371"/>
              <a:ext cx="404813" cy="323850"/>
            </a:xfrm>
            <a:prstGeom prst="line">
              <a:avLst/>
            </a:prstGeom>
            <a:noFill/>
            <a:ln w="38100" algn="ctr">
              <a:solidFill>
                <a:srgbClr val="6C654D"/>
              </a:solidFill>
              <a:round/>
              <a:headEnd/>
              <a:tailEnd/>
            </a:ln>
          </p:spPr>
        </p:cxnSp>
      </p:grpSp>
      <p:grpSp>
        <p:nvGrpSpPr>
          <p:cNvPr id="32804" name="Group 12"/>
          <p:cNvGrpSpPr>
            <a:grpSpLocks/>
          </p:cNvGrpSpPr>
          <p:nvPr/>
        </p:nvGrpSpPr>
        <p:grpSpPr bwMode="auto">
          <a:xfrm>
            <a:off x="284163" y="1263650"/>
            <a:ext cx="2744787" cy="2744788"/>
            <a:chOff x="283576" y="1264228"/>
            <a:chExt cx="2744788" cy="2744788"/>
          </a:xfrm>
        </p:grpSpPr>
        <p:sp>
          <p:nvSpPr>
            <p:cNvPr id="24578" name="Rectangle 173"/>
            <p:cNvSpPr>
              <a:spLocks/>
            </p:cNvSpPr>
            <p:nvPr/>
          </p:nvSpPr>
          <p:spPr bwMode="auto">
            <a:xfrm>
              <a:off x="905876" y="2927928"/>
              <a:ext cx="1679576" cy="665163"/>
            </a:xfrm>
            <a:prstGeom prst="rect">
              <a:avLst/>
            </a:prstGeom>
            <a:noFill/>
            <a:ln w="9525">
              <a:noFill/>
              <a:miter lim="800000"/>
              <a:headEnd/>
              <a:tailEnd/>
            </a:ln>
          </p:spPr>
          <p:txBody>
            <a:bodyPr lIns="64291" tIns="32146" rIns="64291" bIns="32146" anchor="ctr">
              <a:spAutoFit/>
            </a:bodyPr>
            <a:lstStyle/>
            <a:p>
              <a:pPr fontAlgn="auto">
                <a:spcBef>
                  <a:spcPts val="0"/>
                </a:spcBef>
                <a:spcAft>
                  <a:spcPts val="0"/>
                </a:spcAft>
                <a:defRPr/>
              </a:pPr>
              <a:r>
                <a:rPr lang="en-US" sz="1300" dirty="0">
                  <a:solidFill>
                    <a:schemeClr val="accent5"/>
                  </a:solidFill>
                  <a:latin typeface="+mn-lt"/>
                </a:rPr>
                <a:t>Two halves at different angles</a:t>
              </a:r>
            </a:p>
            <a:p>
              <a:pPr fontAlgn="auto">
                <a:spcBef>
                  <a:spcPts val="0"/>
                </a:spcBef>
                <a:spcAft>
                  <a:spcPts val="0"/>
                </a:spcAft>
                <a:defRPr/>
              </a:pPr>
              <a:r>
                <a:rPr lang="en-US" sz="1300" dirty="0">
                  <a:solidFill>
                    <a:schemeClr val="accent5"/>
                  </a:solidFill>
                  <a:latin typeface="+mn-lt"/>
                </a:rPr>
                <a:t>Colorless </a:t>
              </a:r>
            </a:p>
          </p:txBody>
        </p:sp>
        <p:grpSp>
          <p:nvGrpSpPr>
            <p:cNvPr id="32812" name="Group 4"/>
            <p:cNvGrpSpPr>
              <a:grpSpLocks/>
            </p:cNvGrpSpPr>
            <p:nvPr/>
          </p:nvGrpSpPr>
          <p:grpSpPr bwMode="auto">
            <a:xfrm>
              <a:off x="545886" y="1677526"/>
              <a:ext cx="2197819" cy="1144890"/>
              <a:chOff x="262310" y="2185541"/>
              <a:chExt cx="2197819" cy="1144890"/>
            </a:xfrm>
          </p:grpSpPr>
          <p:sp>
            <p:nvSpPr>
              <p:cNvPr id="32814" name="Rectangle 119"/>
              <p:cNvSpPr>
                <a:spLocks/>
              </p:cNvSpPr>
              <p:nvPr/>
            </p:nvSpPr>
            <p:spPr bwMode="auto">
              <a:xfrm>
                <a:off x="899666" y="2801689"/>
                <a:ext cx="161501" cy="254154"/>
              </a:xfrm>
              <a:prstGeom prst="rect">
                <a:avLst/>
              </a:prstGeom>
              <a:noFill/>
              <a:ln w="12700">
                <a:noFill/>
                <a:miter lim="800000"/>
                <a:headEnd/>
                <a:tailEnd/>
              </a:ln>
            </p:spPr>
            <p:txBody>
              <a:bodyPr wrap="none" lIns="26788" tIns="26788" rIns="26788" bIns="26788">
                <a:spAutoFit/>
              </a:bodyPr>
              <a:lstStyle/>
              <a:p>
                <a:r>
                  <a:rPr lang="en-US" sz="1300">
                    <a:solidFill>
                      <a:srgbClr val="6C654D"/>
                    </a:solidFill>
                    <a:latin typeface="Calibri" pitchFamily="34" charset="0"/>
                    <a:sym typeface="Calibri" pitchFamily="34" charset="0"/>
                  </a:rPr>
                  <a:t>N</a:t>
                </a:r>
              </a:p>
            </p:txBody>
          </p:sp>
          <p:sp>
            <p:nvSpPr>
              <p:cNvPr id="32815" name="Rectangle 121"/>
              <p:cNvSpPr>
                <a:spLocks/>
              </p:cNvSpPr>
              <p:nvPr/>
            </p:nvSpPr>
            <p:spPr bwMode="auto">
              <a:xfrm>
                <a:off x="1462236" y="2445619"/>
                <a:ext cx="161501" cy="254154"/>
              </a:xfrm>
              <a:prstGeom prst="rect">
                <a:avLst/>
              </a:prstGeom>
              <a:noFill/>
              <a:ln w="12700">
                <a:noFill/>
                <a:miter lim="800000"/>
                <a:headEnd/>
                <a:tailEnd/>
              </a:ln>
            </p:spPr>
            <p:txBody>
              <a:bodyPr wrap="none" lIns="26788" tIns="26788" rIns="26788" bIns="26788">
                <a:spAutoFit/>
              </a:bodyPr>
              <a:lstStyle/>
              <a:p>
                <a:r>
                  <a:rPr lang="en-US" sz="1300">
                    <a:solidFill>
                      <a:srgbClr val="6C654D"/>
                    </a:solidFill>
                    <a:latin typeface="Calibri" pitchFamily="34" charset="0"/>
                    <a:sym typeface="Calibri" pitchFamily="34" charset="0"/>
                  </a:rPr>
                  <a:t>N</a:t>
                </a:r>
              </a:p>
            </p:txBody>
          </p:sp>
          <p:sp>
            <p:nvSpPr>
              <p:cNvPr id="32816" name="Rectangle 123"/>
              <p:cNvSpPr>
                <a:spLocks/>
              </p:cNvSpPr>
              <p:nvPr/>
            </p:nvSpPr>
            <p:spPr bwMode="auto">
              <a:xfrm>
                <a:off x="487785" y="2185541"/>
                <a:ext cx="142265" cy="254154"/>
              </a:xfrm>
              <a:prstGeom prst="rect">
                <a:avLst/>
              </a:prstGeom>
              <a:noFill/>
              <a:ln w="12700">
                <a:noFill/>
                <a:miter lim="800000"/>
                <a:headEnd/>
                <a:tailEnd/>
              </a:ln>
            </p:spPr>
            <p:txBody>
              <a:bodyPr wrap="none" lIns="26788" tIns="26788" rIns="26788" bIns="26788">
                <a:spAutoFit/>
              </a:bodyPr>
              <a:lstStyle/>
              <a:p>
                <a:r>
                  <a:rPr lang="en-US" sz="1300">
                    <a:solidFill>
                      <a:srgbClr val="6C654D"/>
                    </a:solidFill>
                    <a:latin typeface="Calibri" pitchFamily="34" charset="0"/>
                    <a:sym typeface="Calibri" pitchFamily="34" charset="0"/>
                  </a:rPr>
                  <a:t>C</a:t>
                </a:r>
              </a:p>
            </p:txBody>
          </p:sp>
          <p:sp>
            <p:nvSpPr>
              <p:cNvPr id="32817" name="Rectangle 124"/>
              <p:cNvSpPr>
                <a:spLocks/>
              </p:cNvSpPr>
              <p:nvPr/>
            </p:nvSpPr>
            <p:spPr bwMode="auto">
              <a:xfrm>
                <a:off x="590476" y="2185541"/>
                <a:ext cx="158295" cy="254154"/>
              </a:xfrm>
              <a:prstGeom prst="rect">
                <a:avLst/>
              </a:prstGeom>
              <a:noFill/>
              <a:ln w="12700">
                <a:noFill/>
                <a:miter lim="800000"/>
                <a:headEnd/>
                <a:tailEnd/>
              </a:ln>
            </p:spPr>
            <p:txBody>
              <a:bodyPr wrap="none" lIns="26788" tIns="26788" rIns="26788" bIns="26788">
                <a:spAutoFit/>
              </a:bodyPr>
              <a:lstStyle/>
              <a:p>
                <a:r>
                  <a:rPr lang="en-US" sz="1300">
                    <a:solidFill>
                      <a:srgbClr val="6C654D"/>
                    </a:solidFill>
                    <a:latin typeface="Calibri" pitchFamily="34" charset="0"/>
                    <a:sym typeface="Calibri" pitchFamily="34" charset="0"/>
                  </a:rPr>
                  <a:t>H</a:t>
                </a:r>
              </a:p>
            </p:txBody>
          </p:sp>
          <p:sp>
            <p:nvSpPr>
              <p:cNvPr id="32818" name="Rectangle 125"/>
              <p:cNvSpPr>
                <a:spLocks/>
              </p:cNvSpPr>
              <p:nvPr/>
            </p:nvSpPr>
            <p:spPr bwMode="auto">
              <a:xfrm>
                <a:off x="698748" y="2246933"/>
                <a:ext cx="112738" cy="193104"/>
              </a:xfrm>
              <a:prstGeom prst="rect">
                <a:avLst/>
              </a:prstGeom>
              <a:noFill/>
              <a:ln w="12700">
                <a:noFill/>
                <a:miter lim="800000"/>
                <a:headEnd/>
                <a:tailEnd/>
              </a:ln>
            </p:spPr>
            <p:txBody>
              <a:bodyPr wrap="none" lIns="26788" tIns="26788" rIns="26788" bIns="26788">
                <a:spAutoFit/>
              </a:bodyPr>
              <a:lstStyle/>
              <a:p>
                <a:r>
                  <a:rPr lang="en-US" sz="900">
                    <a:solidFill>
                      <a:srgbClr val="6C654D"/>
                    </a:solidFill>
                    <a:latin typeface="Calibri" pitchFamily="34" charset="0"/>
                    <a:sym typeface="Calibri" pitchFamily="34" charset="0"/>
                  </a:rPr>
                  <a:t>3</a:t>
                </a:r>
              </a:p>
            </p:txBody>
          </p:sp>
          <p:sp>
            <p:nvSpPr>
              <p:cNvPr id="32819" name="Rectangle 126"/>
              <p:cNvSpPr>
                <a:spLocks/>
              </p:cNvSpPr>
              <p:nvPr/>
            </p:nvSpPr>
            <p:spPr bwMode="auto">
              <a:xfrm>
                <a:off x="1049238" y="2185541"/>
                <a:ext cx="142265" cy="254154"/>
              </a:xfrm>
              <a:prstGeom prst="rect">
                <a:avLst/>
              </a:prstGeom>
              <a:noFill/>
              <a:ln w="12700">
                <a:noFill/>
                <a:miter lim="800000"/>
                <a:headEnd/>
                <a:tailEnd/>
              </a:ln>
            </p:spPr>
            <p:txBody>
              <a:bodyPr wrap="none" lIns="26788" tIns="26788" rIns="26788" bIns="26788">
                <a:spAutoFit/>
              </a:bodyPr>
              <a:lstStyle/>
              <a:p>
                <a:r>
                  <a:rPr lang="en-US" sz="1300">
                    <a:solidFill>
                      <a:srgbClr val="6C654D"/>
                    </a:solidFill>
                    <a:latin typeface="Calibri" pitchFamily="34" charset="0"/>
                    <a:sym typeface="Calibri" pitchFamily="34" charset="0"/>
                  </a:rPr>
                  <a:t>C</a:t>
                </a:r>
              </a:p>
            </p:txBody>
          </p:sp>
          <p:sp>
            <p:nvSpPr>
              <p:cNvPr id="32820" name="Rectangle 127"/>
              <p:cNvSpPr>
                <a:spLocks/>
              </p:cNvSpPr>
              <p:nvPr/>
            </p:nvSpPr>
            <p:spPr bwMode="auto">
              <a:xfrm>
                <a:off x="1149698" y="2185541"/>
                <a:ext cx="158295" cy="254154"/>
              </a:xfrm>
              <a:prstGeom prst="rect">
                <a:avLst/>
              </a:prstGeom>
              <a:noFill/>
              <a:ln w="12700">
                <a:noFill/>
                <a:miter lim="800000"/>
                <a:headEnd/>
                <a:tailEnd/>
              </a:ln>
            </p:spPr>
            <p:txBody>
              <a:bodyPr wrap="none" lIns="26788" tIns="26788" rIns="26788" bIns="26788">
                <a:spAutoFit/>
              </a:bodyPr>
              <a:lstStyle/>
              <a:p>
                <a:r>
                  <a:rPr lang="en-US" sz="1300">
                    <a:solidFill>
                      <a:srgbClr val="6C654D"/>
                    </a:solidFill>
                    <a:latin typeface="Calibri" pitchFamily="34" charset="0"/>
                    <a:sym typeface="Calibri" pitchFamily="34" charset="0"/>
                  </a:rPr>
                  <a:t>H</a:t>
                </a:r>
              </a:p>
            </p:txBody>
          </p:sp>
          <p:sp>
            <p:nvSpPr>
              <p:cNvPr id="32821" name="Rectangle 128"/>
              <p:cNvSpPr>
                <a:spLocks/>
              </p:cNvSpPr>
              <p:nvPr/>
            </p:nvSpPr>
            <p:spPr bwMode="auto">
              <a:xfrm>
                <a:off x="1261318" y="2246933"/>
                <a:ext cx="112738" cy="193104"/>
              </a:xfrm>
              <a:prstGeom prst="rect">
                <a:avLst/>
              </a:prstGeom>
              <a:noFill/>
              <a:ln w="12700">
                <a:noFill/>
                <a:miter lim="800000"/>
                <a:headEnd/>
                <a:tailEnd/>
              </a:ln>
            </p:spPr>
            <p:txBody>
              <a:bodyPr wrap="none" lIns="26788" tIns="26788" rIns="26788" bIns="26788">
                <a:spAutoFit/>
              </a:bodyPr>
              <a:lstStyle/>
              <a:p>
                <a:r>
                  <a:rPr lang="en-US" sz="900">
                    <a:solidFill>
                      <a:srgbClr val="6C654D"/>
                    </a:solidFill>
                    <a:latin typeface="Calibri" pitchFamily="34" charset="0"/>
                    <a:sym typeface="Calibri" pitchFamily="34" charset="0"/>
                  </a:rPr>
                  <a:t>3</a:t>
                </a:r>
              </a:p>
            </p:txBody>
          </p:sp>
          <p:sp>
            <p:nvSpPr>
              <p:cNvPr id="32822" name="Rectangle 129"/>
              <p:cNvSpPr>
                <a:spLocks/>
              </p:cNvSpPr>
              <p:nvPr/>
            </p:nvSpPr>
            <p:spPr bwMode="auto">
              <a:xfrm>
                <a:off x="863947" y="3076277"/>
                <a:ext cx="142265" cy="254154"/>
              </a:xfrm>
              <a:prstGeom prst="rect">
                <a:avLst/>
              </a:prstGeom>
              <a:noFill/>
              <a:ln w="12700">
                <a:noFill/>
                <a:miter lim="800000"/>
                <a:headEnd/>
                <a:tailEnd/>
              </a:ln>
            </p:spPr>
            <p:txBody>
              <a:bodyPr wrap="none" lIns="26788" tIns="26788" rIns="26788" bIns="26788">
                <a:spAutoFit/>
              </a:bodyPr>
              <a:lstStyle/>
              <a:p>
                <a:r>
                  <a:rPr lang="en-US" sz="1300">
                    <a:solidFill>
                      <a:srgbClr val="6C654D"/>
                    </a:solidFill>
                    <a:latin typeface="Calibri" pitchFamily="34" charset="0"/>
                    <a:sym typeface="Calibri" pitchFamily="34" charset="0"/>
                  </a:rPr>
                  <a:t>C</a:t>
                </a:r>
              </a:p>
            </p:txBody>
          </p:sp>
          <p:sp>
            <p:nvSpPr>
              <p:cNvPr id="32823" name="Rectangle 130"/>
              <p:cNvSpPr>
                <a:spLocks/>
              </p:cNvSpPr>
              <p:nvPr/>
            </p:nvSpPr>
            <p:spPr bwMode="auto">
              <a:xfrm>
                <a:off x="965523" y="3076277"/>
                <a:ext cx="158295" cy="254154"/>
              </a:xfrm>
              <a:prstGeom prst="rect">
                <a:avLst/>
              </a:prstGeom>
              <a:noFill/>
              <a:ln w="12700">
                <a:noFill/>
                <a:miter lim="800000"/>
                <a:headEnd/>
                <a:tailEnd/>
              </a:ln>
            </p:spPr>
            <p:txBody>
              <a:bodyPr wrap="none" lIns="26788" tIns="26788" rIns="26788" bIns="26788">
                <a:spAutoFit/>
              </a:bodyPr>
              <a:lstStyle/>
              <a:p>
                <a:r>
                  <a:rPr lang="en-US" sz="1300">
                    <a:solidFill>
                      <a:srgbClr val="6C654D"/>
                    </a:solidFill>
                    <a:latin typeface="Calibri" pitchFamily="34" charset="0"/>
                    <a:sym typeface="Calibri" pitchFamily="34" charset="0"/>
                  </a:rPr>
                  <a:t>H</a:t>
                </a:r>
              </a:p>
            </p:txBody>
          </p:sp>
          <p:sp>
            <p:nvSpPr>
              <p:cNvPr id="32824" name="Rectangle 131"/>
              <p:cNvSpPr>
                <a:spLocks/>
              </p:cNvSpPr>
              <p:nvPr/>
            </p:nvSpPr>
            <p:spPr bwMode="auto">
              <a:xfrm>
                <a:off x="1074912" y="3136553"/>
                <a:ext cx="112737" cy="193105"/>
              </a:xfrm>
              <a:prstGeom prst="rect">
                <a:avLst/>
              </a:prstGeom>
              <a:noFill/>
              <a:ln w="12700">
                <a:noFill/>
                <a:miter lim="800000"/>
                <a:headEnd/>
                <a:tailEnd/>
              </a:ln>
            </p:spPr>
            <p:txBody>
              <a:bodyPr wrap="none" lIns="26788" tIns="26788" rIns="26788" bIns="26788">
                <a:spAutoFit/>
              </a:bodyPr>
              <a:lstStyle/>
              <a:p>
                <a:r>
                  <a:rPr lang="en-US" sz="900">
                    <a:solidFill>
                      <a:srgbClr val="6C654D"/>
                    </a:solidFill>
                    <a:latin typeface="Calibri" pitchFamily="34" charset="0"/>
                    <a:sym typeface="Calibri" pitchFamily="34" charset="0"/>
                  </a:rPr>
                  <a:t>3</a:t>
                </a:r>
              </a:p>
            </p:txBody>
          </p:sp>
          <p:sp>
            <p:nvSpPr>
              <p:cNvPr id="32825" name="Line 132"/>
              <p:cNvSpPr>
                <a:spLocks noChangeShapeType="1"/>
              </p:cNvSpPr>
              <p:nvPr/>
            </p:nvSpPr>
            <p:spPr bwMode="auto">
              <a:xfrm flipH="1">
                <a:off x="262310" y="2452316"/>
                <a:ext cx="252264" cy="126131"/>
              </a:xfrm>
              <a:prstGeom prst="line">
                <a:avLst/>
              </a:prstGeom>
              <a:noFill/>
              <a:ln w="25400">
                <a:solidFill>
                  <a:srgbClr val="6C654D"/>
                </a:solidFill>
                <a:round/>
                <a:headEnd/>
                <a:tailEnd/>
              </a:ln>
            </p:spPr>
            <p:txBody>
              <a:bodyPr lIns="0" tIns="0" rIns="0" bIns="0"/>
              <a:lstStyle/>
              <a:p>
                <a:endParaRPr lang="en-US"/>
              </a:p>
            </p:txBody>
          </p:sp>
          <p:sp>
            <p:nvSpPr>
              <p:cNvPr id="32826" name="Line 133"/>
              <p:cNvSpPr>
                <a:spLocks noChangeShapeType="1"/>
              </p:cNvSpPr>
              <p:nvPr/>
            </p:nvSpPr>
            <p:spPr bwMode="auto">
              <a:xfrm flipH="1">
                <a:off x="309191" y="2502545"/>
                <a:ext cx="200918" cy="93762"/>
              </a:xfrm>
              <a:prstGeom prst="line">
                <a:avLst/>
              </a:prstGeom>
              <a:noFill/>
              <a:ln w="25400">
                <a:solidFill>
                  <a:srgbClr val="6C654D"/>
                </a:solidFill>
                <a:round/>
                <a:headEnd/>
                <a:tailEnd/>
              </a:ln>
            </p:spPr>
            <p:txBody>
              <a:bodyPr lIns="0" tIns="0" rIns="0" bIns="0"/>
              <a:lstStyle/>
              <a:p>
                <a:endParaRPr lang="en-US"/>
              </a:p>
            </p:txBody>
          </p:sp>
          <p:sp>
            <p:nvSpPr>
              <p:cNvPr id="32827" name="Line 134"/>
              <p:cNvSpPr>
                <a:spLocks noChangeShapeType="1"/>
              </p:cNvSpPr>
              <p:nvPr/>
            </p:nvSpPr>
            <p:spPr bwMode="auto">
              <a:xfrm rot="10800000">
                <a:off x="490017" y="2437805"/>
                <a:ext cx="252264" cy="157386"/>
              </a:xfrm>
              <a:prstGeom prst="line">
                <a:avLst/>
              </a:prstGeom>
              <a:noFill/>
              <a:ln w="25400">
                <a:solidFill>
                  <a:srgbClr val="6C654D"/>
                </a:solidFill>
                <a:round/>
                <a:headEnd/>
                <a:tailEnd/>
              </a:ln>
            </p:spPr>
            <p:txBody>
              <a:bodyPr lIns="0" tIns="0" rIns="0" bIns="0"/>
              <a:lstStyle/>
              <a:p>
                <a:endParaRPr lang="en-US"/>
              </a:p>
            </p:txBody>
          </p:sp>
          <p:sp>
            <p:nvSpPr>
              <p:cNvPr id="32828" name="Line 135"/>
              <p:cNvSpPr>
                <a:spLocks noChangeShapeType="1"/>
              </p:cNvSpPr>
              <p:nvPr/>
            </p:nvSpPr>
            <p:spPr bwMode="auto">
              <a:xfrm rot="10800000" flipH="1">
                <a:off x="728886" y="2567285"/>
                <a:ext cx="0" cy="299145"/>
              </a:xfrm>
              <a:prstGeom prst="line">
                <a:avLst/>
              </a:prstGeom>
              <a:noFill/>
              <a:ln w="25400">
                <a:solidFill>
                  <a:srgbClr val="6C654D"/>
                </a:solidFill>
                <a:round/>
                <a:headEnd/>
                <a:tailEnd/>
              </a:ln>
            </p:spPr>
            <p:txBody>
              <a:bodyPr lIns="0" tIns="0" rIns="0" bIns="0"/>
              <a:lstStyle/>
              <a:p>
                <a:endParaRPr lang="en-US"/>
              </a:p>
            </p:txBody>
          </p:sp>
          <p:sp>
            <p:nvSpPr>
              <p:cNvPr id="32829" name="Line 136"/>
              <p:cNvSpPr>
                <a:spLocks noChangeShapeType="1"/>
              </p:cNvSpPr>
              <p:nvPr/>
            </p:nvSpPr>
            <p:spPr bwMode="auto">
              <a:xfrm rot="10800000" flipH="1">
                <a:off x="690935" y="2596306"/>
                <a:ext cx="0" cy="241102"/>
              </a:xfrm>
              <a:prstGeom prst="line">
                <a:avLst/>
              </a:prstGeom>
              <a:noFill/>
              <a:ln w="25400">
                <a:solidFill>
                  <a:srgbClr val="6C654D"/>
                </a:solidFill>
                <a:round/>
                <a:headEnd/>
                <a:tailEnd/>
              </a:ln>
            </p:spPr>
            <p:txBody>
              <a:bodyPr lIns="0" tIns="0" rIns="0" bIns="0"/>
              <a:lstStyle/>
              <a:p>
                <a:endParaRPr lang="en-US"/>
              </a:p>
            </p:txBody>
          </p:sp>
          <p:sp>
            <p:nvSpPr>
              <p:cNvPr id="32830" name="Line 137"/>
              <p:cNvSpPr>
                <a:spLocks noChangeShapeType="1"/>
              </p:cNvSpPr>
              <p:nvPr/>
            </p:nvSpPr>
            <p:spPr bwMode="auto">
              <a:xfrm rot="10800000" flipH="1">
                <a:off x="505644" y="2839641"/>
                <a:ext cx="221010" cy="157386"/>
              </a:xfrm>
              <a:prstGeom prst="line">
                <a:avLst/>
              </a:prstGeom>
              <a:noFill/>
              <a:ln w="25400">
                <a:solidFill>
                  <a:srgbClr val="6C654D"/>
                </a:solidFill>
                <a:round/>
                <a:headEnd/>
                <a:tailEnd/>
              </a:ln>
            </p:spPr>
            <p:txBody>
              <a:bodyPr lIns="0" tIns="0" rIns="0" bIns="0"/>
              <a:lstStyle/>
              <a:p>
                <a:endParaRPr lang="en-US"/>
              </a:p>
            </p:txBody>
          </p:sp>
          <p:sp>
            <p:nvSpPr>
              <p:cNvPr id="32831" name="Line 138"/>
              <p:cNvSpPr>
                <a:spLocks noChangeShapeType="1"/>
              </p:cNvSpPr>
              <p:nvPr/>
            </p:nvSpPr>
            <p:spPr bwMode="auto">
              <a:xfrm>
                <a:off x="277937" y="2854152"/>
                <a:ext cx="221010" cy="126131"/>
              </a:xfrm>
              <a:prstGeom prst="line">
                <a:avLst/>
              </a:prstGeom>
              <a:noFill/>
              <a:ln w="25400">
                <a:solidFill>
                  <a:srgbClr val="6C654D"/>
                </a:solidFill>
                <a:round/>
                <a:headEnd/>
                <a:tailEnd/>
              </a:ln>
            </p:spPr>
            <p:txBody>
              <a:bodyPr lIns="0" tIns="0" rIns="0" bIns="0"/>
              <a:lstStyle/>
              <a:p>
                <a:endParaRPr lang="en-US"/>
              </a:p>
            </p:txBody>
          </p:sp>
          <p:sp>
            <p:nvSpPr>
              <p:cNvPr id="32832" name="Line 139"/>
              <p:cNvSpPr>
                <a:spLocks noChangeShapeType="1"/>
              </p:cNvSpPr>
              <p:nvPr/>
            </p:nvSpPr>
            <p:spPr bwMode="auto">
              <a:xfrm>
                <a:off x="324818" y="2835176"/>
                <a:ext cx="169664" cy="94878"/>
              </a:xfrm>
              <a:prstGeom prst="line">
                <a:avLst/>
              </a:prstGeom>
              <a:noFill/>
              <a:ln w="25400">
                <a:solidFill>
                  <a:srgbClr val="6C654D"/>
                </a:solidFill>
                <a:round/>
                <a:headEnd/>
                <a:tailEnd/>
              </a:ln>
            </p:spPr>
            <p:txBody>
              <a:bodyPr lIns="0" tIns="0" rIns="0" bIns="0"/>
              <a:lstStyle/>
              <a:p>
                <a:endParaRPr lang="en-US"/>
              </a:p>
            </p:txBody>
          </p:sp>
          <p:sp>
            <p:nvSpPr>
              <p:cNvPr id="32833" name="Line 140"/>
              <p:cNvSpPr>
                <a:spLocks noChangeShapeType="1"/>
              </p:cNvSpPr>
              <p:nvPr/>
            </p:nvSpPr>
            <p:spPr bwMode="auto">
              <a:xfrm>
                <a:off x="274588" y="2582912"/>
                <a:ext cx="0" cy="267891"/>
              </a:xfrm>
              <a:prstGeom prst="line">
                <a:avLst/>
              </a:prstGeom>
              <a:noFill/>
              <a:ln w="25400">
                <a:solidFill>
                  <a:srgbClr val="6C654D"/>
                </a:solidFill>
                <a:round/>
                <a:headEnd/>
                <a:tailEnd/>
              </a:ln>
            </p:spPr>
            <p:txBody>
              <a:bodyPr lIns="0" tIns="0" rIns="0" bIns="0"/>
              <a:lstStyle/>
              <a:p>
                <a:endParaRPr lang="en-US"/>
              </a:p>
            </p:txBody>
          </p:sp>
          <p:sp>
            <p:nvSpPr>
              <p:cNvPr id="32834" name="Line 141"/>
              <p:cNvSpPr>
                <a:spLocks noChangeShapeType="1"/>
              </p:cNvSpPr>
              <p:nvPr/>
            </p:nvSpPr>
            <p:spPr bwMode="auto">
              <a:xfrm flipH="1">
                <a:off x="716607" y="2504777"/>
                <a:ext cx="273472" cy="71438"/>
              </a:xfrm>
              <a:prstGeom prst="line">
                <a:avLst/>
              </a:prstGeom>
              <a:noFill/>
              <a:ln w="25400">
                <a:solidFill>
                  <a:srgbClr val="6C654D"/>
                </a:solidFill>
                <a:round/>
                <a:headEnd/>
                <a:tailEnd/>
              </a:ln>
            </p:spPr>
            <p:txBody>
              <a:bodyPr lIns="0" tIns="0" rIns="0" bIns="0"/>
              <a:lstStyle/>
              <a:p>
                <a:endParaRPr lang="en-US"/>
              </a:p>
            </p:txBody>
          </p:sp>
          <p:sp>
            <p:nvSpPr>
              <p:cNvPr id="32835" name="Line 142"/>
              <p:cNvSpPr>
                <a:spLocks noChangeShapeType="1"/>
              </p:cNvSpPr>
              <p:nvPr/>
            </p:nvSpPr>
            <p:spPr bwMode="auto">
              <a:xfrm rot="10800000">
                <a:off x="966639" y="2486918"/>
                <a:ext cx="175245" cy="242218"/>
              </a:xfrm>
              <a:prstGeom prst="line">
                <a:avLst/>
              </a:prstGeom>
              <a:noFill/>
              <a:ln w="25400">
                <a:solidFill>
                  <a:srgbClr val="6C654D"/>
                </a:solidFill>
                <a:round/>
                <a:headEnd/>
                <a:tailEnd/>
              </a:ln>
            </p:spPr>
            <p:txBody>
              <a:bodyPr lIns="0" tIns="0" rIns="0" bIns="0"/>
              <a:lstStyle/>
              <a:p>
                <a:endParaRPr lang="en-US"/>
              </a:p>
            </p:txBody>
          </p:sp>
          <p:sp>
            <p:nvSpPr>
              <p:cNvPr id="32836" name="Line 143"/>
              <p:cNvSpPr>
                <a:spLocks noChangeShapeType="1"/>
              </p:cNvSpPr>
              <p:nvPr/>
            </p:nvSpPr>
            <p:spPr bwMode="auto">
              <a:xfrm rot="10800000" flipH="1">
                <a:off x="1033612" y="2703463"/>
                <a:ext cx="92646" cy="167432"/>
              </a:xfrm>
              <a:prstGeom prst="line">
                <a:avLst/>
              </a:prstGeom>
              <a:noFill/>
              <a:ln w="25400">
                <a:solidFill>
                  <a:srgbClr val="6C654D"/>
                </a:solidFill>
                <a:round/>
                <a:headEnd/>
                <a:tailEnd/>
              </a:ln>
            </p:spPr>
            <p:txBody>
              <a:bodyPr lIns="0" tIns="0" rIns="0" bIns="0"/>
              <a:lstStyle/>
              <a:p>
                <a:endParaRPr lang="en-US"/>
              </a:p>
            </p:txBody>
          </p:sp>
          <p:sp>
            <p:nvSpPr>
              <p:cNvPr id="32837" name="Line 144"/>
              <p:cNvSpPr>
                <a:spLocks noChangeShapeType="1"/>
              </p:cNvSpPr>
              <p:nvPr/>
            </p:nvSpPr>
            <p:spPr bwMode="auto">
              <a:xfrm>
                <a:off x="732235" y="2856384"/>
                <a:ext cx="164083" cy="43532"/>
              </a:xfrm>
              <a:prstGeom prst="line">
                <a:avLst/>
              </a:prstGeom>
              <a:noFill/>
              <a:ln w="25400">
                <a:solidFill>
                  <a:srgbClr val="6C654D"/>
                </a:solidFill>
                <a:round/>
                <a:headEnd/>
                <a:tailEnd/>
              </a:ln>
            </p:spPr>
            <p:txBody>
              <a:bodyPr lIns="0" tIns="0" rIns="0" bIns="0"/>
              <a:lstStyle/>
              <a:p>
                <a:endParaRPr lang="en-US"/>
              </a:p>
            </p:txBody>
          </p:sp>
          <p:sp>
            <p:nvSpPr>
              <p:cNvPr id="32838" name="Line 155"/>
              <p:cNvSpPr>
                <a:spLocks noChangeShapeType="1"/>
              </p:cNvSpPr>
              <p:nvPr/>
            </p:nvSpPr>
            <p:spPr bwMode="auto">
              <a:xfrm rot="10800000" flipH="1">
                <a:off x="1932162" y="2842990"/>
                <a:ext cx="119434" cy="135061"/>
              </a:xfrm>
              <a:prstGeom prst="line">
                <a:avLst/>
              </a:prstGeom>
              <a:noFill/>
              <a:ln w="25400">
                <a:solidFill>
                  <a:srgbClr val="6C654D"/>
                </a:solidFill>
                <a:round/>
                <a:headEnd/>
                <a:tailEnd/>
              </a:ln>
            </p:spPr>
            <p:txBody>
              <a:bodyPr lIns="0" tIns="0" rIns="0" bIns="0"/>
              <a:lstStyle/>
              <a:p>
                <a:endParaRPr lang="en-US"/>
              </a:p>
            </p:txBody>
          </p:sp>
          <p:sp>
            <p:nvSpPr>
              <p:cNvPr id="32839" name="Line 158"/>
              <p:cNvSpPr>
                <a:spLocks noChangeShapeType="1"/>
              </p:cNvSpPr>
              <p:nvPr/>
            </p:nvSpPr>
            <p:spPr bwMode="auto">
              <a:xfrm>
                <a:off x="1539256" y="2851920"/>
                <a:ext cx="118318" cy="117202"/>
              </a:xfrm>
              <a:prstGeom prst="line">
                <a:avLst/>
              </a:prstGeom>
              <a:noFill/>
              <a:ln w="25400">
                <a:solidFill>
                  <a:srgbClr val="6C654D"/>
                </a:solidFill>
                <a:round/>
                <a:headEnd/>
                <a:tailEnd/>
              </a:ln>
            </p:spPr>
            <p:txBody>
              <a:bodyPr lIns="0" tIns="0" rIns="0" bIns="0"/>
              <a:lstStyle/>
              <a:p>
                <a:endParaRPr lang="en-US"/>
              </a:p>
            </p:txBody>
          </p:sp>
          <p:sp>
            <p:nvSpPr>
              <p:cNvPr id="32840" name="Rectangle 120"/>
              <p:cNvSpPr>
                <a:spLocks/>
              </p:cNvSpPr>
              <p:nvPr/>
            </p:nvSpPr>
            <p:spPr bwMode="auto">
              <a:xfrm>
                <a:off x="1183184" y="2745879"/>
                <a:ext cx="164707" cy="254154"/>
              </a:xfrm>
              <a:prstGeom prst="rect">
                <a:avLst/>
              </a:prstGeom>
              <a:noFill/>
              <a:ln w="12700">
                <a:noFill/>
                <a:miter lim="800000"/>
                <a:headEnd/>
                <a:tailEnd/>
              </a:ln>
            </p:spPr>
            <p:txBody>
              <a:bodyPr wrap="none" lIns="26788" tIns="26788" rIns="26788" bIns="26788">
                <a:spAutoFit/>
              </a:bodyPr>
              <a:lstStyle/>
              <a:p>
                <a:r>
                  <a:rPr lang="en-US" sz="1300">
                    <a:solidFill>
                      <a:srgbClr val="6C654D"/>
                    </a:solidFill>
                    <a:latin typeface="Calibri" pitchFamily="34" charset="0"/>
                    <a:sym typeface="Calibri" pitchFamily="34" charset="0"/>
                  </a:rPr>
                  <a:t>O</a:t>
                </a:r>
              </a:p>
            </p:txBody>
          </p:sp>
          <p:sp>
            <p:nvSpPr>
              <p:cNvPr id="32841" name="Rectangle 122"/>
              <p:cNvSpPr>
                <a:spLocks/>
              </p:cNvSpPr>
              <p:nvPr/>
            </p:nvSpPr>
            <p:spPr bwMode="auto">
              <a:xfrm>
                <a:off x="2236887" y="2764855"/>
                <a:ext cx="161501" cy="254154"/>
              </a:xfrm>
              <a:prstGeom prst="rect">
                <a:avLst/>
              </a:prstGeom>
              <a:noFill/>
              <a:ln w="12700">
                <a:noFill/>
                <a:miter lim="800000"/>
                <a:headEnd/>
                <a:tailEnd/>
              </a:ln>
            </p:spPr>
            <p:txBody>
              <a:bodyPr wrap="none" lIns="26788" tIns="26788" rIns="26788" bIns="26788">
                <a:spAutoFit/>
              </a:bodyPr>
              <a:lstStyle/>
              <a:p>
                <a:r>
                  <a:rPr lang="en-US" sz="1300">
                    <a:solidFill>
                      <a:srgbClr val="6C654D"/>
                    </a:solidFill>
                    <a:latin typeface="Calibri" pitchFamily="34" charset="0"/>
                    <a:sym typeface="Calibri" pitchFamily="34" charset="0"/>
                  </a:rPr>
                  <a:t>N</a:t>
                </a:r>
              </a:p>
            </p:txBody>
          </p:sp>
          <p:sp>
            <p:nvSpPr>
              <p:cNvPr id="32842" name="Line 145"/>
              <p:cNvSpPr>
                <a:spLocks noChangeShapeType="1"/>
              </p:cNvSpPr>
              <p:nvPr/>
            </p:nvSpPr>
            <p:spPr bwMode="auto">
              <a:xfrm flipH="1">
                <a:off x="1134071" y="2608586"/>
                <a:ext cx="150689" cy="118318"/>
              </a:xfrm>
              <a:prstGeom prst="line">
                <a:avLst/>
              </a:prstGeom>
              <a:noFill/>
              <a:ln w="25400">
                <a:solidFill>
                  <a:srgbClr val="6C654D"/>
                </a:solidFill>
                <a:round/>
                <a:headEnd/>
                <a:tailEnd/>
              </a:ln>
            </p:spPr>
            <p:txBody>
              <a:bodyPr lIns="0" tIns="0" rIns="0" bIns="0"/>
              <a:lstStyle/>
              <a:p>
                <a:endParaRPr lang="en-US"/>
              </a:p>
            </p:txBody>
          </p:sp>
          <p:sp>
            <p:nvSpPr>
              <p:cNvPr id="32843" name="Line 146"/>
              <p:cNvSpPr>
                <a:spLocks noChangeShapeType="1"/>
              </p:cNvSpPr>
              <p:nvPr/>
            </p:nvSpPr>
            <p:spPr bwMode="auto">
              <a:xfrm flipH="1">
                <a:off x="1257970" y="2597423"/>
                <a:ext cx="214313" cy="0"/>
              </a:xfrm>
              <a:prstGeom prst="line">
                <a:avLst/>
              </a:prstGeom>
              <a:noFill/>
              <a:ln w="25400">
                <a:solidFill>
                  <a:srgbClr val="6C654D"/>
                </a:solidFill>
                <a:round/>
                <a:headEnd/>
                <a:tailEnd/>
              </a:ln>
            </p:spPr>
            <p:txBody>
              <a:bodyPr lIns="0" tIns="0" rIns="0" bIns="0"/>
              <a:lstStyle/>
              <a:p>
                <a:endParaRPr lang="en-US"/>
              </a:p>
            </p:txBody>
          </p:sp>
          <p:sp>
            <p:nvSpPr>
              <p:cNvPr id="32844" name="Line 147"/>
              <p:cNvSpPr>
                <a:spLocks noChangeShapeType="1"/>
              </p:cNvSpPr>
              <p:nvPr/>
            </p:nvSpPr>
            <p:spPr bwMode="auto">
              <a:xfrm flipH="1">
                <a:off x="1257970" y="2618631"/>
                <a:ext cx="214313" cy="0"/>
              </a:xfrm>
              <a:prstGeom prst="line">
                <a:avLst/>
              </a:prstGeom>
              <a:noFill/>
              <a:ln w="25400">
                <a:solidFill>
                  <a:srgbClr val="6C654D"/>
                </a:solidFill>
                <a:round/>
                <a:headEnd/>
                <a:tailEnd/>
              </a:ln>
            </p:spPr>
            <p:txBody>
              <a:bodyPr lIns="0" tIns="0" rIns="0" bIns="0"/>
              <a:lstStyle/>
              <a:p>
                <a:endParaRPr lang="en-US"/>
              </a:p>
            </p:txBody>
          </p:sp>
          <p:sp>
            <p:nvSpPr>
              <p:cNvPr id="32845" name="Line 148"/>
              <p:cNvSpPr>
                <a:spLocks noChangeShapeType="1"/>
              </p:cNvSpPr>
              <p:nvPr/>
            </p:nvSpPr>
            <p:spPr bwMode="auto">
              <a:xfrm rot="10800000">
                <a:off x="1567160" y="2640955"/>
                <a:ext cx="107156" cy="94878"/>
              </a:xfrm>
              <a:prstGeom prst="line">
                <a:avLst/>
              </a:prstGeom>
              <a:noFill/>
              <a:ln w="25400">
                <a:solidFill>
                  <a:srgbClr val="6C654D"/>
                </a:solidFill>
                <a:round/>
                <a:headEnd/>
                <a:tailEnd/>
              </a:ln>
            </p:spPr>
            <p:txBody>
              <a:bodyPr lIns="0" tIns="0" rIns="0" bIns="0"/>
              <a:lstStyle/>
              <a:p>
                <a:endParaRPr lang="en-US"/>
              </a:p>
            </p:txBody>
          </p:sp>
          <p:sp>
            <p:nvSpPr>
              <p:cNvPr id="32846" name="Line 149"/>
              <p:cNvSpPr>
                <a:spLocks noChangeShapeType="1"/>
              </p:cNvSpPr>
              <p:nvPr/>
            </p:nvSpPr>
            <p:spPr bwMode="auto">
              <a:xfrm rot="10800000" flipH="1">
                <a:off x="1539256" y="2722439"/>
                <a:ext cx="118318" cy="135061"/>
              </a:xfrm>
              <a:prstGeom prst="line">
                <a:avLst/>
              </a:prstGeom>
              <a:noFill/>
              <a:ln w="25400">
                <a:solidFill>
                  <a:srgbClr val="6C654D"/>
                </a:solidFill>
                <a:round/>
                <a:headEnd/>
                <a:tailEnd/>
              </a:ln>
            </p:spPr>
            <p:txBody>
              <a:bodyPr lIns="0" tIns="0" rIns="0" bIns="0"/>
              <a:lstStyle/>
              <a:p>
                <a:endParaRPr lang="en-US"/>
              </a:p>
            </p:txBody>
          </p:sp>
          <p:sp>
            <p:nvSpPr>
              <p:cNvPr id="32847" name="Line 150"/>
              <p:cNvSpPr>
                <a:spLocks noChangeShapeType="1"/>
              </p:cNvSpPr>
              <p:nvPr/>
            </p:nvSpPr>
            <p:spPr bwMode="auto">
              <a:xfrm>
                <a:off x="1341685" y="2849687"/>
                <a:ext cx="193105" cy="0"/>
              </a:xfrm>
              <a:prstGeom prst="line">
                <a:avLst/>
              </a:prstGeom>
              <a:noFill/>
              <a:ln w="25400">
                <a:solidFill>
                  <a:srgbClr val="6C654D"/>
                </a:solidFill>
                <a:round/>
                <a:headEnd/>
                <a:tailEnd/>
              </a:ln>
            </p:spPr>
            <p:txBody>
              <a:bodyPr lIns="0" tIns="0" rIns="0" bIns="0"/>
              <a:lstStyle/>
              <a:p>
                <a:endParaRPr lang="en-US"/>
              </a:p>
            </p:txBody>
          </p:sp>
          <p:sp>
            <p:nvSpPr>
              <p:cNvPr id="32848" name="Line 151"/>
              <p:cNvSpPr>
                <a:spLocks noChangeShapeType="1"/>
              </p:cNvSpPr>
              <p:nvPr/>
            </p:nvSpPr>
            <p:spPr bwMode="auto">
              <a:xfrm>
                <a:off x="1147465" y="2730252"/>
                <a:ext cx="77019" cy="79251"/>
              </a:xfrm>
              <a:prstGeom prst="line">
                <a:avLst/>
              </a:prstGeom>
              <a:noFill/>
              <a:ln w="25400">
                <a:solidFill>
                  <a:srgbClr val="6C654D"/>
                </a:solidFill>
                <a:round/>
                <a:headEnd/>
                <a:tailEnd/>
              </a:ln>
            </p:spPr>
            <p:txBody>
              <a:bodyPr lIns="0" tIns="0" rIns="0" bIns="0"/>
              <a:lstStyle/>
              <a:p>
                <a:endParaRPr lang="en-US"/>
              </a:p>
            </p:txBody>
          </p:sp>
          <p:sp>
            <p:nvSpPr>
              <p:cNvPr id="32849" name="Line 152"/>
              <p:cNvSpPr>
                <a:spLocks noChangeShapeType="1"/>
              </p:cNvSpPr>
              <p:nvPr/>
            </p:nvSpPr>
            <p:spPr bwMode="auto">
              <a:xfrm flipH="1">
                <a:off x="1647527" y="2729136"/>
                <a:ext cx="294680" cy="0"/>
              </a:xfrm>
              <a:prstGeom prst="line">
                <a:avLst/>
              </a:prstGeom>
              <a:noFill/>
              <a:ln w="25400">
                <a:solidFill>
                  <a:srgbClr val="6C654D"/>
                </a:solidFill>
                <a:round/>
                <a:headEnd/>
                <a:tailEnd/>
              </a:ln>
            </p:spPr>
            <p:txBody>
              <a:bodyPr lIns="0" tIns="0" rIns="0" bIns="0"/>
              <a:lstStyle/>
              <a:p>
                <a:endParaRPr lang="en-US"/>
              </a:p>
            </p:txBody>
          </p:sp>
          <p:sp>
            <p:nvSpPr>
              <p:cNvPr id="32850" name="Line 153"/>
              <p:cNvSpPr>
                <a:spLocks noChangeShapeType="1"/>
              </p:cNvSpPr>
              <p:nvPr/>
            </p:nvSpPr>
            <p:spPr bwMode="auto">
              <a:xfrm flipH="1">
                <a:off x="1678782" y="2750344"/>
                <a:ext cx="234404" cy="0"/>
              </a:xfrm>
              <a:prstGeom prst="line">
                <a:avLst/>
              </a:prstGeom>
              <a:noFill/>
              <a:ln w="25400">
                <a:solidFill>
                  <a:srgbClr val="6C654D"/>
                </a:solidFill>
                <a:round/>
                <a:headEnd/>
                <a:tailEnd/>
              </a:ln>
            </p:spPr>
            <p:txBody>
              <a:bodyPr lIns="0" tIns="0" rIns="0" bIns="0"/>
              <a:lstStyle/>
              <a:p>
                <a:endParaRPr lang="en-US"/>
              </a:p>
            </p:txBody>
          </p:sp>
          <p:sp>
            <p:nvSpPr>
              <p:cNvPr id="32851" name="Line 154"/>
              <p:cNvSpPr>
                <a:spLocks noChangeShapeType="1"/>
              </p:cNvSpPr>
              <p:nvPr/>
            </p:nvSpPr>
            <p:spPr bwMode="auto">
              <a:xfrm rot="10800000">
                <a:off x="1916534" y="2722439"/>
                <a:ext cx="151805" cy="135061"/>
              </a:xfrm>
              <a:prstGeom prst="line">
                <a:avLst/>
              </a:prstGeom>
              <a:noFill/>
              <a:ln w="25400">
                <a:solidFill>
                  <a:srgbClr val="6C654D"/>
                </a:solidFill>
                <a:round/>
                <a:headEnd/>
                <a:tailEnd/>
              </a:ln>
            </p:spPr>
            <p:txBody>
              <a:bodyPr lIns="0" tIns="0" rIns="0" bIns="0"/>
              <a:lstStyle/>
              <a:p>
                <a:endParaRPr lang="en-US"/>
              </a:p>
            </p:txBody>
          </p:sp>
          <p:sp>
            <p:nvSpPr>
              <p:cNvPr id="32852" name="Line 156"/>
              <p:cNvSpPr>
                <a:spLocks noChangeShapeType="1"/>
              </p:cNvSpPr>
              <p:nvPr/>
            </p:nvSpPr>
            <p:spPr bwMode="auto">
              <a:xfrm rot="10800000" flipH="1">
                <a:off x="1910954" y="2846338"/>
                <a:ext cx="91529" cy="107156"/>
              </a:xfrm>
              <a:prstGeom prst="line">
                <a:avLst/>
              </a:prstGeom>
              <a:noFill/>
              <a:ln w="25400">
                <a:solidFill>
                  <a:srgbClr val="6C654D"/>
                </a:solidFill>
                <a:round/>
                <a:headEnd/>
                <a:tailEnd/>
              </a:ln>
            </p:spPr>
            <p:txBody>
              <a:bodyPr lIns="0" tIns="0" rIns="0" bIns="0"/>
              <a:lstStyle/>
              <a:p>
                <a:endParaRPr lang="en-US"/>
              </a:p>
            </p:txBody>
          </p:sp>
          <p:sp>
            <p:nvSpPr>
              <p:cNvPr id="32853" name="Line 157"/>
              <p:cNvSpPr>
                <a:spLocks noChangeShapeType="1"/>
              </p:cNvSpPr>
              <p:nvPr/>
            </p:nvSpPr>
            <p:spPr bwMode="auto">
              <a:xfrm>
                <a:off x="1663154" y="2971354"/>
                <a:ext cx="263426" cy="0"/>
              </a:xfrm>
              <a:prstGeom prst="line">
                <a:avLst/>
              </a:prstGeom>
              <a:noFill/>
              <a:ln w="25400">
                <a:solidFill>
                  <a:srgbClr val="6C654D"/>
                </a:solidFill>
                <a:round/>
                <a:headEnd/>
                <a:tailEnd/>
              </a:ln>
            </p:spPr>
            <p:txBody>
              <a:bodyPr lIns="0" tIns="0" rIns="0" bIns="0"/>
              <a:lstStyle/>
              <a:p>
                <a:endParaRPr lang="en-US"/>
              </a:p>
            </p:txBody>
          </p:sp>
          <p:sp>
            <p:nvSpPr>
              <p:cNvPr id="32854" name="Line 159"/>
              <p:cNvSpPr>
                <a:spLocks noChangeShapeType="1"/>
              </p:cNvSpPr>
              <p:nvPr/>
            </p:nvSpPr>
            <p:spPr bwMode="auto">
              <a:xfrm>
                <a:off x="1588368" y="2855268"/>
                <a:ext cx="89297" cy="90413"/>
              </a:xfrm>
              <a:prstGeom prst="line">
                <a:avLst/>
              </a:prstGeom>
              <a:noFill/>
              <a:ln w="25400">
                <a:solidFill>
                  <a:srgbClr val="6C654D"/>
                </a:solidFill>
                <a:round/>
                <a:headEnd/>
                <a:tailEnd/>
              </a:ln>
            </p:spPr>
            <p:txBody>
              <a:bodyPr lIns="0" tIns="0" rIns="0" bIns="0"/>
              <a:lstStyle/>
              <a:p>
                <a:endParaRPr lang="en-US"/>
              </a:p>
            </p:txBody>
          </p:sp>
          <p:sp>
            <p:nvSpPr>
              <p:cNvPr id="32855" name="Line 160"/>
              <p:cNvSpPr>
                <a:spLocks noChangeShapeType="1"/>
              </p:cNvSpPr>
              <p:nvPr/>
            </p:nvSpPr>
            <p:spPr bwMode="auto">
              <a:xfrm flipH="1">
                <a:off x="1916534" y="2608586"/>
                <a:ext cx="151805" cy="118318"/>
              </a:xfrm>
              <a:prstGeom prst="line">
                <a:avLst/>
              </a:prstGeom>
              <a:noFill/>
              <a:ln w="25400">
                <a:solidFill>
                  <a:srgbClr val="6C654D"/>
                </a:solidFill>
                <a:round/>
                <a:headEnd/>
                <a:tailEnd/>
              </a:ln>
            </p:spPr>
            <p:txBody>
              <a:bodyPr lIns="0" tIns="0" rIns="0" bIns="0"/>
              <a:lstStyle/>
              <a:p>
                <a:endParaRPr lang="en-US"/>
              </a:p>
            </p:txBody>
          </p:sp>
          <p:sp>
            <p:nvSpPr>
              <p:cNvPr id="32856" name="Line 161"/>
              <p:cNvSpPr>
                <a:spLocks noChangeShapeType="1"/>
              </p:cNvSpPr>
              <p:nvPr/>
            </p:nvSpPr>
            <p:spPr bwMode="auto">
              <a:xfrm flipH="1">
                <a:off x="2041551" y="2607469"/>
                <a:ext cx="292447" cy="0"/>
              </a:xfrm>
              <a:prstGeom prst="line">
                <a:avLst/>
              </a:prstGeom>
              <a:noFill/>
              <a:ln w="25400">
                <a:solidFill>
                  <a:srgbClr val="6C654D"/>
                </a:solidFill>
                <a:round/>
                <a:headEnd/>
                <a:tailEnd/>
              </a:ln>
            </p:spPr>
            <p:txBody>
              <a:bodyPr lIns="0" tIns="0" rIns="0" bIns="0"/>
              <a:lstStyle/>
              <a:p>
                <a:endParaRPr lang="en-US"/>
              </a:p>
            </p:txBody>
          </p:sp>
          <p:sp>
            <p:nvSpPr>
              <p:cNvPr id="32857" name="Line 162"/>
              <p:cNvSpPr>
                <a:spLocks noChangeShapeType="1"/>
              </p:cNvSpPr>
              <p:nvPr/>
            </p:nvSpPr>
            <p:spPr bwMode="auto">
              <a:xfrm flipH="1">
                <a:off x="2070572" y="2628677"/>
                <a:ext cx="233288" cy="0"/>
              </a:xfrm>
              <a:prstGeom prst="line">
                <a:avLst/>
              </a:prstGeom>
              <a:noFill/>
              <a:ln w="25400">
                <a:solidFill>
                  <a:srgbClr val="6C654D"/>
                </a:solidFill>
                <a:round/>
                <a:headEnd/>
                <a:tailEnd/>
              </a:ln>
            </p:spPr>
            <p:txBody>
              <a:bodyPr lIns="0" tIns="0" rIns="0" bIns="0"/>
              <a:lstStyle/>
              <a:p>
                <a:endParaRPr lang="en-US"/>
              </a:p>
            </p:txBody>
          </p:sp>
          <p:sp>
            <p:nvSpPr>
              <p:cNvPr id="32858" name="Line 163"/>
              <p:cNvSpPr>
                <a:spLocks noChangeShapeType="1"/>
              </p:cNvSpPr>
              <p:nvPr/>
            </p:nvSpPr>
            <p:spPr bwMode="auto">
              <a:xfrm rot="10800000">
                <a:off x="2308324" y="2600771"/>
                <a:ext cx="151805" cy="135062"/>
              </a:xfrm>
              <a:prstGeom prst="line">
                <a:avLst/>
              </a:prstGeom>
              <a:noFill/>
              <a:ln w="25400">
                <a:solidFill>
                  <a:srgbClr val="6C654D"/>
                </a:solidFill>
                <a:round/>
                <a:headEnd/>
                <a:tailEnd/>
              </a:ln>
            </p:spPr>
            <p:txBody>
              <a:bodyPr lIns="0" tIns="0" rIns="0" bIns="0"/>
              <a:lstStyle/>
              <a:p>
                <a:endParaRPr lang="en-US"/>
              </a:p>
            </p:txBody>
          </p:sp>
          <p:sp>
            <p:nvSpPr>
              <p:cNvPr id="32859" name="Line 164"/>
              <p:cNvSpPr>
                <a:spLocks noChangeShapeType="1"/>
              </p:cNvSpPr>
              <p:nvPr/>
            </p:nvSpPr>
            <p:spPr bwMode="auto">
              <a:xfrm rot="10800000" flipH="1">
                <a:off x="2360787" y="2722439"/>
                <a:ext cx="82600" cy="98227"/>
              </a:xfrm>
              <a:prstGeom prst="line">
                <a:avLst/>
              </a:prstGeom>
              <a:noFill/>
              <a:ln w="25400">
                <a:solidFill>
                  <a:srgbClr val="6C654D"/>
                </a:solidFill>
                <a:round/>
                <a:headEnd/>
                <a:tailEnd/>
              </a:ln>
            </p:spPr>
            <p:txBody>
              <a:bodyPr lIns="0" tIns="0" rIns="0" bIns="0"/>
              <a:lstStyle/>
              <a:p>
                <a:endParaRPr lang="en-US"/>
              </a:p>
            </p:txBody>
          </p:sp>
          <p:sp>
            <p:nvSpPr>
              <p:cNvPr id="32860" name="Line 165"/>
              <p:cNvSpPr>
                <a:spLocks noChangeShapeType="1"/>
              </p:cNvSpPr>
              <p:nvPr/>
            </p:nvSpPr>
            <p:spPr bwMode="auto">
              <a:xfrm rot="10800000" flipH="1">
                <a:off x="2340695" y="2725787"/>
                <a:ext cx="53578" cy="71438"/>
              </a:xfrm>
              <a:prstGeom prst="line">
                <a:avLst/>
              </a:prstGeom>
              <a:noFill/>
              <a:ln w="25400">
                <a:solidFill>
                  <a:srgbClr val="6C654D"/>
                </a:solidFill>
                <a:round/>
                <a:headEnd/>
                <a:tailEnd/>
              </a:ln>
            </p:spPr>
            <p:txBody>
              <a:bodyPr lIns="0" tIns="0" rIns="0" bIns="0"/>
              <a:lstStyle/>
              <a:p>
                <a:endParaRPr lang="en-US"/>
              </a:p>
            </p:txBody>
          </p:sp>
          <p:sp>
            <p:nvSpPr>
              <p:cNvPr id="32861" name="Line 166"/>
              <p:cNvSpPr>
                <a:spLocks noChangeShapeType="1"/>
              </p:cNvSpPr>
              <p:nvPr/>
            </p:nvSpPr>
            <p:spPr bwMode="auto">
              <a:xfrm>
                <a:off x="2057177" y="2849687"/>
                <a:ext cx="190872" cy="0"/>
              </a:xfrm>
              <a:prstGeom prst="line">
                <a:avLst/>
              </a:prstGeom>
              <a:noFill/>
              <a:ln w="25400">
                <a:solidFill>
                  <a:srgbClr val="6C654D"/>
                </a:solidFill>
                <a:round/>
                <a:headEnd/>
                <a:tailEnd/>
              </a:ln>
            </p:spPr>
            <p:txBody>
              <a:bodyPr lIns="0" tIns="0" rIns="0" bIns="0"/>
              <a:lstStyle/>
              <a:p>
                <a:endParaRPr lang="en-US"/>
              </a:p>
            </p:txBody>
          </p:sp>
          <p:sp>
            <p:nvSpPr>
              <p:cNvPr id="32862" name="Line 167"/>
              <p:cNvSpPr>
                <a:spLocks noChangeShapeType="1"/>
              </p:cNvSpPr>
              <p:nvPr/>
            </p:nvSpPr>
            <p:spPr bwMode="auto">
              <a:xfrm rot="10800000">
                <a:off x="818184" y="2338462"/>
                <a:ext cx="171896" cy="174129"/>
              </a:xfrm>
              <a:prstGeom prst="line">
                <a:avLst/>
              </a:prstGeom>
              <a:noFill/>
              <a:ln w="25400">
                <a:solidFill>
                  <a:srgbClr val="6C654D"/>
                </a:solidFill>
                <a:round/>
                <a:headEnd/>
                <a:tailEnd/>
              </a:ln>
            </p:spPr>
            <p:txBody>
              <a:bodyPr lIns="0" tIns="0" rIns="0" bIns="0"/>
              <a:lstStyle/>
              <a:p>
                <a:endParaRPr lang="en-US"/>
              </a:p>
            </p:txBody>
          </p:sp>
          <p:sp>
            <p:nvSpPr>
              <p:cNvPr id="32863" name="Line 168"/>
              <p:cNvSpPr>
                <a:spLocks noChangeShapeType="1"/>
              </p:cNvSpPr>
              <p:nvPr/>
            </p:nvSpPr>
            <p:spPr bwMode="auto">
              <a:xfrm rot="10800000" flipH="1">
                <a:off x="980034" y="2363019"/>
                <a:ext cx="114970" cy="149572"/>
              </a:xfrm>
              <a:prstGeom prst="line">
                <a:avLst/>
              </a:prstGeom>
              <a:noFill/>
              <a:ln w="25400">
                <a:solidFill>
                  <a:srgbClr val="6C654D"/>
                </a:solidFill>
                <a:round/>
                <a:headEnd/>
                <a:tailEnd/>
              </a:ln>
            </p:spPr>
            <p:txBody>
              <a:bodyPr lIns="0" tIns="0" rIns="0" bIns="0"/>
              <a:lstStyle/>
              <a:p>
                <a:endParaRPr lang="en-US"/>
              </a:p>
            </p:txBody>
          </p:sp>
          <p:sp>
            <p:nvSpPr>
              <p:cNvPr id="32864" name="Line 169"/>
              <p:cNvSpPr>
                <a:spLocks noChangeShapeType="1"/>
              </p:cNvSpPr>
              <p:nvPr/>
            </p:nvSpPr>
            <p:spPr bwMode="auto">
              <a:xfrm>
                <a:off x="976685" y="3008189"/>
                <a:ext cx="0" cy="118318"/>
              </a:xfrm>
              <a:prstGeom prst="line">
                <a:avLst/>
              </a:prstGeom>
              <a:noFill/>
              <a:ln w="25400">
                <a:solidFill>
                  <a:srgbClr val="6C654D"/>
                </a:solidFill>
                <a:round/>
                <a:headEnd/>
                <a:tailEnd/>
              </a:ln>
            </p:spPr>
            <p:txBody>
              <a:bodyPr lIns="0" tIns="0" rIns="0" bIns="0"/>
              <a:lstStyle/>
              <a:p>
                <a:endParaRPr lang="en-US"/>
              </a:p>
            </p:txBody>
          </p:sp>
        </p:grpSp>
        <p:sp>
          <p:nvSpPr>
            <p:cNvPr id="6" name="Oval 5"/>
            <p:cNvSpPr/>
            <p:nvPr/>
          </p:nvSpPr>
          <p:spPr>
            <a:xfrm>
              <a:off x="283576" y="1264228"/>
              <a:ext cx="2744788" cy="2744788"/>
            </a:xfrm>
            <a:prstGeom prst="ellipse">
              <a:avLst/>
            </a:prstGeom>
            <a:noFill/>
            <a:ln>
              <a:solidFill>
                <a:schemeClr val="accent5"/>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9" name="Group 8"/>
          <p:cNvGrpSpPr>
            <a:grpSpLocks/>
          </p:cNvGrpSpPr>
          <p:nvPr/>
        </p:nvGrpSpPr>
        <p:grpSpPr bwMode="auto">
          <a:xfrm>
            <a:off x="2857500" y="1296988"/>
            <a:ext cx="2743200" cy="2743200"/>
            <a:chOff x="2857100" y="1297766"/>
            <a:chExt cx="2743200" cy="2743200"/>
          </a:xfrm>
        </p:grpSpPr>
        <p:sp>
          <p:nvSpPr>
            <p:cNvPr id="4" name="Oval 3"/>
            <p:cNvSpPr/>
            <p:nvPr/>
          </p:nvSpPr>
          <p:spPr>
            <a:xfrm>
              <a:off x="2857100" y="1297766"/>
              <a:ext cx="2743200" cy="2743200"/>
            </a:xfrm>
            <a:prstGeom prst="ellipse">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a:lstStyle/>
            <a:p>
              <a:pPr algn="ctr" fontAlgn="auto">
                <a:spcBef>
                  <a:spcPts val="0"/>
                </a:spcBef>
                <a:spcAft>
                  <a:spcPts val="0"/>
                </a:spcAft>
                <a:defRPr/>
              </a:pPr>
              <a:endParaRPr lang="en-US" sz="1400" dirty="0">
                <a:solidFill>
                  <a:schemeClr val="accent5"/>
                </a:solidFill>
              </a:endParaRPr>
            </a:p>
            <a:p>
              <a:pPr algn="ctr" fontAlgn="auto">
                <a:spcBef>
                  <a:spcPts val="0"/>
                </a:spcBef>
                <a:spcAft>
                  <a:spcPts val="0"/>
                </a:spcAft>
                <a:defRPr/>
              </a:pPr>
              <a:endParaRPr lang="en-US" sz="1400" dirty="0">
                <a:solidFill>
                  <a:schemeClr val="accent5"/>
                </a:solidFill>
              </a:endParaRPr>
            </a:p>
            <a:p>
              <a:pPr algn="ctr" fontAlgn="auto">
                <a:spcBef>
                  <a:spcPts val="0"/>
                </a:spcBef>
                <a:spcAft>
                  <a:spcPts val="0"/>
                </a:spcAft>
                <a:defRPr/>
              </a:pPr>
              <a:r>
                <a:rPr lang="en-US" sz="1400" dirty="0">
                  <a:solidFill>
                    <a:schemeClr val="accent5"/>
                  </a:solidFill>
                </a:rPr>
                <a:t>Light energy</a:t>
              </a:r>
            </a:p>
          </p:txBody>
        </p:sp>
        <p:cxnSp>
          <p:nvCxnSpPr>
            <p:cNvPr id="8" name="Straight Arrow Connector 7"/>
            <p:cNvCxnSpPr/>
            <p:nvPr/>
          </p:nvCxnSpPr>
          <p:spPr>
            <a:xfrm>
              <a:off x="3555600" y="2542366"/>
              <a:ext cx="1346200" cy="0"/>
            </a:xfrm>
            <a:prstGeom prst="straightConnector1">
              <a:avLst/>
            </a:prstGeom>
            <a:ln>
              <a:solidFill>
                <a:schemeClr val="accent1"/>
              </a:solidFill>
              <a:tailEnd type="arrow"/>
            </a:ln>
          </p:spPr>
          <p:style>
            <a:lnRef idx="2">
              <a:schemeClr val="accent1"/>
            </a:lnRef>
            <a:fillRef idx="0">
              <a:schemeClr val="accent1"/>
            </a:fillRef>
            <a:effectRef idx="1">
              <a:schemeClr val="accent1"/>
            </a:effectRef>
            <a:fontRef idx="minor">
              <a:schemeClr val="tx1"/>
            </a:fontRef>
          </p:style>
        </p:cxnSp>
      </p:grpSp>
      <p:grpSp>
        <p:nvGrpSpPr>
          <p:cNvPr id="12" name="Group 11"/>
          <p:cNvGrpSpPr>
            <a:grpSpLocks/>
          </p:cNvGrpSpPr>
          <p:nvPr/>
        </p:nvGrpSpPr>
        <p:grpSpPr bwMode="auto">
          <a:xfrm>
            <a:off x="3556000" y="2828925"/>
            <a:ext cx="1346200" cy="368300"/>
            <a:chOff x="3555266" y="2828575"/>
            <a:chExt cx="1346865" cy="369332"/>
          </a:xfrm>
        </p:grpSpPr>
        <p:cxnSp>
          <p:nvCxnSpPr>
            <p:cNvPr id="215" name="Straight Arrow Connector 214"/>
            <p:cNvCxnSpPr/>
            <p:nvPr/>
          </p:nvCxnSpPr>
          <p:spPr>
            <a:xfrm flipH="1">
              <a:off x="3555266" y="3197907"/>
              <a:ext cx="1346865" cy="0"/>
            </a:xfrm>
            <a:prstGeom prst="straightConnector1">
              <a:avLst/>
            </a:prstGeom>
            <a:ln>
              <a:solidFill>
                <a:schemeClr val="accent1"/>
              </a:solidFill>
              <a:tailEnd type="arrow"/>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3891982" y="2828575"/>
              <a:ext cx="563841" cy="307247"/>
            </a:xfrm>
            <a:prstGeom prst="rect">
              <a:avLst/>
            </a:prstGeom>
            <a:noFill/>
          </p:spPr>
          <p:txBody>
            <a:bodyPr wrap="none">
              <a:spAutoFit/>
            </a:bodyPr>
            <a:lstStyle/>
            <a:p>
              <a:pPr fontAlgn="auto">
                <a:spcBef>
                  <a:spcPts val="0"/>
                </a:spcBef>
                <a:spcAft>
                  <a:spcPts val="0"/>
                </a:spcAft>
                <a:defRPr/>
              </a:pPr>
              <a:r>
                <a:rPr lang="en-US" sz="1400" dirty="0">
                  <a:solidFill>
                    <a:schemeClr val="accent5"/>
                  </a:solidFill>
                  <a:latin typeface="+mn-lt"/>
                </a:rPr>
                <a:t>Heat</a:t>
              </a: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2000"/>
                                  </p:stCondLst>
                                  <p:childTnLst>
                                    <p:animEffect transition="out" filter="fade">
                                      <p:cBhvr>
                                        <p:cTn id="6" dur="1000"/>
                                        <p:tgtEl>
                                          <p:spTgt spid="873"/>
                                        </p:tgtEl>
                                      </p:cBhvr>
                                    </p:animEffect>
                                    <p:set>
                                      <p:cBhvr>
                                        <p:cTn id="7" dur="1" fill="hold">
                                          <p:stCondLst>
                                            <p:cond delay="999"/>
                                          </p:stCondLst>
                                        </p:cTn>
                                        <p:tgtEl>
                                          <p:spTgt spid="873"/>
                                        </p:tgtEl>
                                        <p:attrNameLst>
                                          <p:attrName>style.visibility</p:attrName>
                                        </p:attrNameLst>
                                      </p:cBhvr>
                                      <p:to>
                                        <p:strVal val="hidden"/>
                                      </p:to>
                                    </p:set>
                                  </p:childTnLst>
                                </p:cTn>
                              </p:par>
                              <p:par>
                                <p:cTn id="8" presetID="10" presetClass="exit" presetSubtype="0" fill="hold" nodeType="withEffect">
                                  <p:stCondLst>
                                    <p:cond delay="2000"/>
                                  </p:stCondLst>
                                  <p:childTnLst>
                                    <p:animEffect transition="out" filter="fade">
                                      <p:cBhvr>
                                        <p:cTn id="9" dur="1000"/>
                                        <p:tgtEl>
                                          <p:spTgt spid="867"/>
                                        </p:tgtEl>
                                      </p:cBhvr>
                                    </p:animEffect>
                                    <p:set>
                                      <p:cBhvr>
                                        <p:cTn id="10" dur="1" fill="hold">
                                          <p:stCondLst>
                                            <p:cond delay="999"/>
                                          </p:stCondLst>
                                        </p:cTn>
                                        <p:tgtEl>
                                          <p:spTgt spid="867"/>
                                        </p:tgtEl>
                                        <p:attrNameLst>
                                          <p:attrName>style.visibility</p:attrName>
                                        </p:attrNameLst>
                                      </p:cBhvr>
                                      <p:to>
                                        <p:strVal val="hidden"/>
                                      </p:to>
                                    </p:set>
                                  </p:childTnLst>
                                </p:cTn>
                              </p:par>
                              <p:par>
                                <p:cTn id="11" presetID="10" presetClass="entr" presetSubtype="0" fill="hold" nodeType="withEffect">
                                  <p:stCondLst>
                                    <p:cond delay="2000"/>
                                  </p:stCondLst>
                                  <p:childTnLst>
                                    <p:set>
                                      <p:cBhvr>
                                        <p:cTn id="12" dur="1" fill="hold">
                                          <p:stCondLst>
                                            <p:cond delay="0"/>
                                          </p:stCondLst>
                                        </p:cTn>
                                        <p:tgtEl>
                                          <p:spTgt spid="868"/>
                                        </p:tgtEl>
                                        <p:attrNameLst>
                                          <p:attrName>style.visibility</p:attrName>
                                        </p:attrNameLst>
                                      </p:cBhvr>
                                      <p:to>
                                        <p:strVal val="visible"/>
                                      </p:to>
                                    </p:set>
                                    <p:animEffect transition="in" filter="fade">
                                      <p:cBhvr>
                                        <p:cTn id="13" dur="1000"/>
                                        <p:tgtEl>
                                          <p:spTgt spid="868"/>
                                        </p:tgtEl>
                                      </p:cBhvr>
                                    </p:animEffect>
                                  </p:childTnLst>
                                </p:cTn>
                              </p:par>
                              <p:par>
                                <p:cTn id="14" presetID="10" presetClass="entr" presetSubtype="0" fill="hold" nodeType="withEffect">
                                  <p:stCondLst>
                                    <p:cond delay="2000"/>
                                  </p:stCondLst>
                                  <p:childTnLst>
                                    <p:set>
                                      <p:cBhvr>
                                        <p:cTn id="15" dur="1" fill="hold">
                                          <p:stCondLst>
                                            <p:cond delay="0"/>
                                          </p:stCondLst>
                                        </p:cTn>
                                        <p:tgtEl>
                                          <p:spTgt spid="874"/>
                                        </p:tgtEl>
                                        <p:attrNameLst>
                                          <p:attrName>style.visibility</p:attrName>
                                        </p:attrNameLst>
                                      </p:cBhvr>
                                      <p:to>
                                        <p:strVal val="visible"/>
                                      </p:to>
                                    </p:set>
                                    <p:animEffect transition="in" filter="fade">
                                      <p:cBhvr>
                                        <p:cTn id="16" dur="1000"/>
                                        <p:tgtEl>
                                          <p:spTgt spid="874"/>
                                        </p:tgtEl>
                                      </p:cBhvr>
                                    </p:animEffect>
                                  </p:childTnLst>
                                </p:cTn>
                              </p:par>
                            </p:childTnLst>
                          </p:cTn>
                        </p:par>
                        <p:par>
                          <p:cTn id="17" fill="hold">
                            <p:stCondLst>
                              <p:cond delay="3000"/>
                            </p:stCondLst>
                            <p:childTnLst>
                              <p:par>
                                <p:cTn id="18" presetID="10" presetClass="exit" presetSubtype="0" fill="hold" nodeType="afterEffect">
                                  <p:stCondLst>
                                    <p:cond delay="2000"/>
                                  </p:stCondLst>
                                  <p:childTnLst>
                                    <p:animEffect transition="out" filter="fade">
                                      <p:cBhvr>
                                        <p:cTn id="19" dur="1000"/>
                                        <p:tgtEl>
                                          <p:spTgt spid="874"/>
                                        </p:tgtEl>
                                      </p:cBhvr>
                                    </p:animEffect>
                                    <p:set>
                                      <p:cBhvr>
                                        <p:cTn id="20" dur="1" fill="hold">
                                          <p:stCondLst>
                                            <p:cond delay="999"/>
                                          </p:stCondLst>
                                        </p:cTn>
                                        <p:tgtEl>
                                          <p:spTgt spid="874"/>
                                        </p:tgtEl>
                                        <p:attrNameLst>
                                          <p:attrName>style.visibility</p:attrName>
                                        </p:attrNameLst>
                                      </p:cBhvr>
                                      <p:to>
                                        <p:strVal val="hidden"/>
                                      </p:to>
                                    </p:set>
                                  </p:childTnLst>
                                </p:cTn>
                              </p:par>
                              <p:par>
                                <p:cTn id="21" presetID="10" presetClass="exit" presetSubtype="0" fill="hold" nodeType="withEffect">
                                  <p:stCondLst>
                                    <p:cond delay="2000"/>
                                  </p:stCondLst>
                                  <p:childTnLst>
                                    <p:animEffect transition="out" filter="fade">
                                      <p:cBhvr>
                                        <p:cTn id="22" dur="1000"/>
                                        <p:tgtEl>
                                          <p:spTgt spid="868"/>
                                        </p:tgtEl>
                                      </p:cBhvr>
                                    </p:animEffect>
                                    <p:set>
                                      <p:cBhvr>
                                        <p:cTn id="23" dur="1" fill="hold">
                                          <p:stCondLst>
                                            <p:cond delay="999"/>
                                          </p:stCondLst>
                                        </p:cTn>
                                        <p:tgtEl>
                                          <p:spTgt spid="868"/>
                                        </p:tgtEl>
                                        <p:attrNameLst>
                                          <p:attrName>style.visibility</p:attrName>
                                        </p:attrNameLst>
                                      </p:cBhvr>
                                      <p:to>
                                        <p:strVal val="hidden"/>
                                      </p:to>
                                    </p:set>
                                  </p:childTnLst>
                                </p:cTn>
                              </p:par>
                              <p:par>
                                <p:cTn id="24" presetID="10" presetClass="entr" presetSubtype="0" fill="hold" nodeType="withEffect">
                                  <p:stCondLst>
                                    <p:cond delay="2000"/>
                                  </p:stCondLst>
                                  <p:childTnLst>
                                    <p:set>
                                      <p:cBhvr>
                                        <p:cTn id="25" dur="1" fill="hold">
                                          <p:stCondLst>
                                            <p:cond delay="0"/>
                                          </p:stCondLst>
                                        </p:cTn>
                                        <p:tgtEl>
                                          <p:spTgt spid="867"/>
                                        </p:tgtEl>
                                        <p:attrNameLst>
                                          <p:attrName>style.visibility</p:attrName>
                                        </p:attrNameLst>
                                      </p:cBhvr>
                                      <p:to>
                                        <p:strVal val="visible"/>
                                      </p:to>
                                    </p:set>
                                    <p:animEffect transition="in" filter="fade">
                                      <p:cBhvr>
                                        <p:cTn id="26" dur="1000"/>
                                        <p:tgtEl>
                                          <p:spTgt spid="867"/>
                                        </p:tgtEl>
                                      </p:cBhvr>
                                    </p:animEffect>
                                  </p:childTnLst>
                                </p:cTn>
                              </p:par>
                              <p:par>
                                <p:cTn id="27" presetID="10" presetClass="entr" presetSubtype="0" fill="hold" nodeType="withEffect">
                                  <p:stCondLst>
                                    <p:cond delay="2000"/>
                                  </p:stCondLst>
                                  <p:childTnLst>
                                    <p:set>
                                      <p:cBhvr>
                                        <p:cTn id="28" dur="1" fill="hold">
                                          <p:stCondLst>
                                            <p:cond delay="0"/>
                                          </p:stCondLst>
                                        </p:cTn>
                                        <p:tgtEl>
                                          <p:spTgt spid="873"/>
                                        </p:tgtEl>
                                        <p:attrNameLst>
                                          <p:attrName>style.visibility</p:attrName>
                                        </p:attrNameLst>
                                      </p:cBhvr>
                                      <p:to>
                                        <p:strVal val="visible"/>
                                      </p:to>
                                    </p:set>
                                    <p:animEffect transition="in" filter="fade">
                                      <p:cBhvr>
                                        <p:cTn id="29" dur="1000"/>
                                        <p:tgtEl>
                                          <p:spTgt spid="873"/>
                                        </p:tgtEl>
                                      </p:cBhvr>
                                    </p:animEffect>
                                  </p:childTnLst>
                                </p:cTn>
                              </p:par>
                            </p:childTnLst>
                          </p:cTn>
                        </p:par>
                        <p:par>
                          <p:cTn id="30" fill="hold">
                            <p:stCondLst>
                              <p:cond delay="6000"/>
                            </p:stCondLst>
                            <p:childTnLst>
                              <p:par>
                                <p:cTn id="31" presetID="10" presetClass="exit" presetSubtype="0" fill="hold" nodeType="afterEffect">
                                  <p:stCondLst>
                                    <p:cond delay="2000"/>
                                  </p:stCondLst>
                                  <p:childTnLst>
                                    <p:animEffect transition="out" filter="fade">
                                      <p:cBhvr>
                                        <p:cTn id="32" dur="1000"/>
                                        <p:tgtEl>
                                          <p:spTgt spid="873"/>
                                        </p:tgtEl>
                                      </p:cBhvr>
                                    </p:animEffect>
                                    <p:set>
                                      <p:cBhvr>
                                        <p:cTn id="33" dur="1" fill="hold">
                                          <p:stCondLst>
                                            <p:cond delay="999"/>
                                          </p:stCondLst>
                                        </p:cTn>
                                        <p:tgtEl>
                                          <p:spTgt spid="873"/>
                                        </p:tgtEl>
                                        <p:attrNameLst>
                                          <p:attrName>style.visibility</p:attrName>
                                        </p:attrNameLst>
                                      </p:cBhvr>
                                      <p:to>
                                        <p:strVal val="hidden"/>
                                      </p:to>
                                    </p:set>
                                  </p:childTnLst>
                                </p:cTn>
                              </p:par>
                              <p:par>
                                <p:cTn id="34" presetID="10" presetClass="exit" presetSubtype="0" fill="hold" nodeType="withEffect">
                                  <p:stCondLst>
                                    <p:cond delay="2000"/>
                                  </p:stCondLst>
                                  <p:childTnLst>
                                    <p:animEffect transition="out" filter="fade">
                                      <p:cBhvr>
                                        <p:cTn id="35" dur="1000"/>
                                        <p:tgtEl>
                                          <p:spTgt spid="867"/>
                                        </p:tgtEl>
                                      </p:cBhvr>
                                    </p:animEffect>
                                    <p:set>
                                      <p:cBhvr>
                                        <p:cTn id="36" dur="1" fill="hold">
                                          <p:stCondLst>
                                            <p:cond delay="999"/>
                                          </p:stCondLst>
                                        </p:cTn>
                                        <p:tgtEl>
                                          <p:spTgt spid="867"/>
                                        </p:tgtEl>
                                        <p:attrNameLst>
                                          <p:attrName>style.visibility</p:attrName>
                                        </p:attrNameLst>
                                      </p:cBhvr>
                                      <p:to>
                                        <p:strVal val="hidden"/>
                                      </p:to>
                                    </p:set>
                                  </p:childTnLst>
                                </p:cTn>
                              </p:par>
                              <p:par>
                                <p:cTn id="37" presetID="10" presetClass="entr" presetSubtype="0" fill="hold" nodeType="withEffect">
                                  <p:stCondLst>
                                    <p:cond delay="2000"/>
                                  </p:stCondLst>
                                  <p:childTnLst>
                                    <p:set>
                                      <p:cBhvr>
                                        <p:cTn id="38" dur="1" fill="hold">
                                          <p:stCondLst>
                                            <p:cond delay="0"/>
                                          </p:stCondLst>
                                        </p:cTn>
                                        <p:tgtEl>
                                          <p:spTgt spid="868"/>
                                        </p:tgtEl>
                                        <p:attrNameLst>
                                          <p:attrName>style.visibility</p:attrName>
                                        </p:attrNameLst>
                                      </p:cBhvr>
                                      <p:to>
                                        <p:strVal val="visible"/>
                                      </p:to>
                                    </p:set>
                                    <p:animEffect transition="in" filter="fade">
                                      <p:cBhvr>
                                        <p:cTn id="39" dur="1000"/>
                                        <p:tgtEl>
                                          <p:spTgt spid="868"/>
                                        </p:tgtEl>
                                      </p:cBhvr>
                                    </p:animEffect>
                                  </p:childTnLst>
                                </p:cTn>
                              </p:par>
                              <p:par>
                                <p:cTn id="40" presetID="10" presetClass="entr" presetSubtype="0" fill="hold" nodeType="withEffect">
                                  <p:stCondLst>
                                    <p:cond delay="2000"/>
                                  </p:stCondLst>
                                  <p:childTnLst>
                                    <p:set>
                                      <p:cBhvr>
                                        <p:cTn id="41" dur="1" fill="hold">
                                          <p:stCondLst>
                                            <p:cond delay="0"/>
                                          </p:stCondLst>
                                        </p:cTn>
                                        <p:tgtEl>
                                          <p:spTgt spid="874"/>
                                        </p:tgtEl>
                                        <p:attrNameLst>
                                          <p:attrName>style.visibility</p:attrName>
                                        </p:attrNameLst>
                                      </p:cBhvr>
                                      <p:to>
                                        <p:strVal val="visible"/>
                                      </p:to>
                                    </p:set>
                                    <p:animEffect transition="in" filter="fade">
                                      <p:cBhvr>
                                        <p:cTn id="42" dur="1000"/>
                                        <p:tgtEl>
                                          <p:spTgt spid="874"/>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wipe(left)">
                                      <p:cBhvr>
                                        <p:cTn id="47" dur="500"/>
                                        <p:tgtEl>
                                          <p:spTgt spid="9"/>
                                        </p:tgtEl>
                                      </p:cBhvr>
                                    </p:animEffect>
                                  </p:childTnLst>
                                </p:cTn>
                              </p:par>
                            </p:childTnLst>
                          </p:cTn>
                        </p:par>
                        <p:par>
                          <p:cTn id="48" fill="hold">
                            <p:stCondLst>
                              <p:cond delay="500"/>
                            </p:stCondLst>
                            <p:childTnLst>
                              <p:par>
                                <p:cTn id="49" presetID="10" presetClass="entr" presetSubtype="0" fill="hold" nodeType="afterEffect">
                                  <p:stCondLst>
                                    <p:cond delay="250"/>
                                  </p:stCondLst>
                                  <p:childTnLst>
                                    <p:set>
                                      <p:cBhvr>
                                        <p:cTn id="50" dur="1" fill="hold">
                                          <p:stCondLst>
                                            <p:cond delay="0"/>
                                          </p:stCondLst>
                                        </p:cTn>
                                        <p:tgtEl>
                                          <p:spTgt spid="10"/>
                                        </p:tgtEl>
                                        <p:attrNameLst>
                                          <p:attrName>style.visibility</p:attrName>
                                        </p:attrNameLst>
                                      </p:cBhvr>
                                      <p:to>
                                        <p:strVal val="visible"/>
                                      </p:to>
                                    </p:set>
                                    <p:animEffect transition="in" filter="fade">
                                      <p:cBhvr>
                                        <p:cTn id="51" dur="500"/>
                                        <p:tgtEl>
                                          <p:spTgt spid="10"/>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2" fill="hold" nodeType="click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right)">
                                      <p:cBhvr>
                                        <p:cTn id="5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TextBox 5"/>
          <p:cNvSpPr txBox="1">
            <a:spLocks noChangeArrowheads="1"/>
          </p:cNvSpPr>
          <p:nvPr/>
        </p:nvSpPr>
        <p:spPr bwMode="auto">
          <a:xfrm>
            <a:off x="331788" y="5897563"/>
            <a:ext cx="8610600" cy="307975"/>
          </a:xfrm>
          <a:prstGeom prst="rect">
            <a:avLst/>
          </a:prstGeom>
          <a:noFill/>
          <a:ln w="9525">
            <a:noFill/>
            <a:miter lim="800000"/>
            <a:headEnd/>
            <a:tailEnd/>
          </a:ln>
        </p:spPr>
        <p:txBody>
          <a:bodyPr lIns="0" tIns="0" rIns="0" bIns="0" anchor="b">
            <a:spAutoFit/>
          </a:bodyPr>
          <a:lstStyle/>
          <a:p>
            <a:pPr>
              <a:tabLst>
                <a:tab pos="166688" algn="r"/>
                <a:tab pos="225425" algn="l"/>
              </a:tabLst>
            </a:pPr>
            <a:r>
              <a:rPr lang="en-US" sz="1000"/>
              <a:t>	*	Polarization axis combined with the different cylinders axes make the number  of SKUs unmanageable</a:t>
            </a:r>
          </a:p>
          <a:p>
            <a:pPr>
              <a:tabLst>
                <a:tab pos="166688" algn="r"/>
                <a:tab pos="225425" algn="l"/>
              </a:tabLst>
            </a:pPr>
            <a:r>
              <a:rPr lang="en-US" sz="1000"/>
              <a:t>	**	Refractive index of the Transitions Vantage technology coating similar to CR 607 — making PAL engravings “disappear “</a:t>
            </a:r>
          </a:p>
        </p:txBody>
      </p:sp>
      <p:sp>
        <p:nvSpPr>
          <p:cNvPr id="106498" name="Title 6"/>
          <p:cNvSpPr>
            <a:spLocks noGrp="1"/>
          </p:cNvSpPr>
          <p:nvPr>
            <p:ph type="title"/>
          </p:nvPr>
        </p:nvSpPr>
        <p:spPr/>
        <p:txBody>
          <a:bodyPr/>
          <a:lstStyle/>
          <a:p>
            <a:pPr eaLnBrk="1" hangingPunct="1"/>
            <a:r>
              <a:rPr lang="pt-BR" smtClean="0"/>
              <a:t>Product availability in grey color</a:t>
            </a:r>
            <a:endParaRPr lang="en-US" smtClean="0"/>
          </a:p>
        </p:txBody>
      </p:sp>
      <p:sp>
        <p:nvSpPr>
          <p:cNvPr id="106499" name="Content Placeholder 7"/>
          <p:cNvSpPr>
            <a:spLocks noGrp="1"/>
          </p:cNvSpPr>
          <p:nvPr>
            <p:ph sz="quarter" idx="13"/>
          </p:nvPr>
        </p:nvSpPr>
        <p:spPr>
          <a:xfrm>
            <a:off x="342900" y="690563"/>
            <a:ext cx="8459788" cy="549275"/>
          </a:xfrm>
        </p:spPr>
        <p:txBody>
          <a:bodyPr/>
          <a:lstStyle/>
          <a:p>
            <a:pPr eaLnBrk="1" hangingPunct="1"/>
            <a:r>
              <a:rPr lang="en-US" smtClean="0"/>
              <a:t>Check with your lab or lens manufacturer for details</a:t>
            </a:r>
          </a:p>
        </p:txBody>
      </p:sp>
      <p:sp>
        <p:nvSpPr>
          <p:cNvPr id="106500" name="Rectangle 9"/>
          <p:cNvSpPr>
            <a:spLocks noChangeArrowheads="1"/>
          </p:cNvSpPr>
          <p:nvPr/>
        </p:nvSpPr>
        <p:spPr bwMode="auto">
          <a:xfrm>
            <a:off x="736600" y="2417763"/>
            <a:ext cx="1352550" cy="368300"/>
          </a:xfrm>
          <a:prstGeom prst="rect">
            <a:avLst/>
          </a:prstGeom>
          <a:noFill/>
          <a:ln w="9525">
            <a:noFill/>
            <a:miter lim="800000"/>
            <a:headEnd/>
            <a:tailEnd/>
          </a:ln>
        </p:spPr>
        <p:txBody>
          <a:bodyPr wrap="none">
            <a:spAutoFit/>
          </a:bodyPr>
          <a:lstStyle/>
          <a:p>
            <a:r>
              <a:rPr lang="en-US" b="1">
                <a:solidFill>
                  <a:schemeClr val="bg2"/>
                </a:solidFill>
              </a:rPr>
              <a:t>1.5 CR 607</a:t>
            </a:r>
          </a:p>
        </p:txBody>
      </p:sp>
      <p:sp>
        <p:nvSpPr>
          <p:cNvPr id="106501" name="Rectangle 10"/>
          <p:cNvSpPr>
            <a:spLocks noChangeArrowheads="1"/>
          </p:cNvSpPr>
          <p:nvPr/>
        </p:nvSpPr>
        <p:spPr bwMode="auto">
          <a:xfrm>
            <a:off x="231775" y="2925763"/>
            <a:ext cx="1774825" cy="368300"/>
          </a:xfrm>
          <a:prstGeom prst="rect">
            <a:avLst/>
          </a:prstGeom>
          <a:noFill/>
          <a:ln w="9525">
            <a:noFill/>
            <a:miter lim="800000"/>
            <a:headEnd/>
            <a:tailEnd/>
          </a:ln>
        </p:spPr>
        <p:txBody>
          <a:bodyPr wrap="none">
            <a:spAutoFit/>
          </a:bodyPr>
          <a:lstStyle/>
          <a:p>
            <a:r>
              <a:rPr lang="en-US" b="1">
                <a:solidFill>
                  <a:schemeClr val="bg2"/>
                </a:solidFill>
              </a:rPr>
              <a:t>Polycarbonate</a:t>
            </a:r>
          </a:p>
        </p:txBody>
      </p:sp>
      <p:sp>
        <p:nvSpPr>
          <p:cNvPr id="106502" name="Rectangle 11"/>
          <p:cNvSpPr>
            <a:spLocks noChangeArrowheads="1"/>
          </p:cNvSpPr>
          <p:nvPr/>
        </p:nvSpPr>
        <p:spPr bwMode="auto">
          <a:xfrm>
            <a:off x="1087438" y="3433763"/>
            <a:ext cx="850900" cy="368300"/>
          </a:xfrm>
          <a:prstGeom prst="rect">
            <a:avLst/>
          </a:prstGeom>
          <a:noFill/>
          <a:ln w="9525">
            <a:noFill/>
            <a:miter lim="800000"/>
            <a:headEnd/>
            <a:tailEnd/>
          </a:ln>
        </p:spPr>
        <p:txBody>
          <a:bodyPr wrap="none">
            <a:spAutoFit/>
          </a:bodyPr>
          <a:lstStyle/>
          <a:p>
            <a:r>
              <a:rPr lang="en-US" b="1">
                <a:solidFill>
                  <a:schemeClr val="bg2"/>
                </a:solidFill>
              </a:rPr>
              <a:t>Trivex</a:t>
            </a:r>
          </a:p>
        </p:txBody>
      </p:sp>
      <p:sp>
        <p:nvSpPr>
          <p:cNvPr id="106503" name="Rectangle 14"/>
          <p:cNvSpPr>
            <a:spLocks noChangeArrowheads="1"/>
          </p:cNvSpPr>
          <p:nvPr/>
        </p:nvSpPr>
        <p:spPr bwMode="auto">
          <a:xfrm>
            <a:off x="2578100" y="2417763"/>
            <a:ext cx="568325" cy="368300"/>
          </a:xfrm>
          <a:prstGeom prst="rect">
            <a:avLst/>
          </a:prstGeom>
          <a:noFill/>
          <a:ln w="9525">
            <a:noFill/>
            <a:miter lim="800000"/>
            <a:headEnd/>
            <a:tailEnd/>
          </a:ln>
        </p:spPr>
        <p:txBody>
          <a:bodyPr wrap="none">
            <a:spAutoFit/>
          </a:bodyPr>
          <a:lstStyle/>
          <a:p>
            <a:pPr algn="ctr"/>
            <a:r>
              <a:rPr lang="en-US">
                <a:solidFill>
                  <a:schemeClr val="bg2"/>
                </a:solidFill>
              </a:rPr>
              <a:t>No*</a:t>
            </a:r>
          </a:p>
        </p:txBody>
      </p:sp>
      <p:sp>
        <p:nvSpPr>
          <p:cNvPr id="106504" name="Rectangle 15"/>
          <p:cNvSpPr>
            <a:spLocks noChangeArrowheads="1"/>
          </p:cNvSpPr>
          <p:nvPr/>
        </p:nvSpPr>
        <p:spPr bwMode="auto">
          <a:xfrm>
            <a:off x="2578100" y="2940050"/>
            <a:ext cx="568325" cy="368300"/>
          </a:xfrm>
          <a:prstGeom prst="rect">
            <a:avLst/>
          </a:prstGeom>
          <a:noFill/>
          <a:ln w="9525">
            <a:noFill/>
            <a:miter lim="800000"/>
            <a:headEnd/>
            <a:tailEnd/>
          </a:ln>
        </p:spPr>
        <p:txBody>
          <a:bodyPr wrap="none">
            <a:spAutoFit/>
          </a:bodyPr>
          <a:lstStyle/>
          <a:p>
            <a:pPr algn="ctr"/>
            <a:r>
              <a:rPr lang="en-US">
                <a:solidFill>
                  <a:schemeClr val="bg2"/>
                </a:solidFill>
              </a:rPr>
              <a:t>No*</a:t>
            </a:r>
          </a:p>
        </p:txBody>
      </p:sp>
      <p:sp>
        <p:nvSpPr>
          <p:cNvPr id="106505" name="Rectangle 16"/>
          <p:cNvSpPr>
            <a:spLocks noChangeArrowheads="1"/>
          </p:cNvSpPr>
          <p:nvPr/>
        </p:nvSpPr>
        <p:spPr bwMode="auto">
          <a:xfrm>
            <a:off x="2578100" y="3433763"/>
            <a:ext cx="568325" cy="368300"/>
          </a:xfrm>
          <a:prstGeom prst="rect">
            <a:avLst/>
          </a:prstGeom>
          <a:noFill/>
          <a:ln w="9525">
            <a:noFill/>
            <a:miter lim="800000"/>
            <a:headEnd/>
            <a:tailEnd/>
          </a:ln>
        </p:spPr>
        <p:txBody>
          <a:bodyPr wrap="none">
            <a:spAutoFit/>
          </a:bodyPr>
          <a:lstStyle/>
          <a:p>
            <a:pPr algn="ctr"/>
            <a:r>
              <a:rPr lang="en-US">
                <a:solidFill>
                  <a:schemeClr val="bg2"/>
                </a:solidFill>
              </a:rPr>
              <a:t>No*</a:t>
            </a:r>
          </a:p>
        </p:txBody>
      </p:sp>
      <p:sp>
        <p:nvSpPr>
          <p:cNvPr id="106506" name="Rectangle 19"/>
          <p:cNvSpPr>
            <a:spLocks noChangeArrowheads="1"/>
          </p:cNvSpPr>
          <p:nvPr/>
        </p:nvSpPr>
        <p:spPr bwMode="auto">
          <a:xfrm>
            <a:off x="4256088" y="2417763"/>
            <a:ext cx="646112" cy="368300"/>
          </a:xfrm>
          <a:prstGeom prst="rect">
            <a:avLst/>
          </a:prstGeom>
          <a:noFill/>
          <a:ln w="9525">
            <a:noFill/>
            <a:miter lim="800000"/>
            <a:headEnd/>
            <a:tailEnd/>
          </a:ln>
        </p:spPr>
        <p:txBody>
          <a:bodyPr wrap="none">
            <a:spAutoFit/>
          </a:bodyPr>
          <a:lstStyle/>
          <a:p>
            <a:pPr algn="ctr"/>
            <a:r>
              <a:rPr lang="en-US" b="1">
                <a:solidFill>
                  <a:schemeClr val="tx2"/>
                </a:solidFill>
              </a:rPr>
              <a:t>YES</a:t>
            </a:r>
          </a:p>
        </p:txBody>
      </p:sp>
      <p:sp>
        <p:nvSpPr>
          <p:cNvPr id="106507" name="Rectangle 20"/>
          <p:cNvSpPr>
            <a:spLocks noChangeArrowheads="1"/>
          </p:cNvSpPr>
          <p:nvPr/>
        </p:nvSpPr>
        <p:spPr bwMode="auto">
          <a:xfrm>
            <a:off x="4256088" y="2925763"/>
            <a:ext cx="646112" cy="368300"/>
          </a:xfrm>
          <a:prstGeom prst="rect">
            <a:avLst/>
          </a:prstGeom>
          <a:noFill/>
          <a:ln w="9525">
            <a:noFill/>
            <a:miter lim="800000"/>
            <a:headEnd/>
            <a:tailEnd/>
          </a:ln>
        </p:spPr>
        <p:txBody>
          <a:bodyPr wrap="none">
            <a:spAutoFit/>
          </a:bodyPr>
          <a:lstStyle/>
          <a:p>
            <a:pPr algn="ctr"/>
            <a:r>
              <a:rPr lang="en-US" b="1">
                <a:solidFill>
                  <a:schemeClr val="tx2"/>
                </a:solidFill>
              </a:rPr>
              <a:t>YES</a:t>
            </a:r>
          </a:p>
        </p:txBody>
      </p:sp>
      <p:sp>
        <p:nvSpPr>
          <p:cNvPr id="106508" name="Rectangle 21"/>
          <p:cNvSpPr>
            <a:spLocks noChangeArrowheads="1"/>
          </p:cNvSpPr>
          <p:nvPr/>
        </p:nvSpPr>
        <p:spPr bwMode="auto">
          <a:xfrm>
            <a:off x="4256088" y="3433763"/>
            <a:ext cx="646112" cy="368300"/>
          </a:xfrm>
          <a:prstGeom prst="rect">
            <a:avLst/>
          </a:prstGeom>
          <a:noFill/>
          <a:ln w="9525">
            <a:noFill/>
            <a:miter lim="800000"/>
            <a:headEnd/>
            <a:tailEnd/>
          </a:ln>
        </p:spPr>
        <p:txBody>
          <a:bodyPr wrap="none">
            <a:spAutoFit/>
          </a:bodyPr>
          <a:lstStyle/>
          <a:p>
            <a:pPr algn="ctr"/>
            <a:r>
              <a:rPr lang="en-US" b="1">
                <a:solidFill>
                  <a:schemeClr val="tx2"/>
                </a:solidFill>
              </a:rPr>
              <a:t>YES</a:t>
            </a:r>
          </a:p>
        </p:txBody>
      </p:sp>
      <p:sp>
        <p:nvSpPr>
          <p:cNvPr id="106509" name="Rectangle 24"/>
          <p:cNvSpPr>
            <a:spLocks noChangeArrowheads="1"/>
          </p:cNvSpPr>
          <p:nvPr/>
        </p:nvSpPr>
        <p:spPr bwMode="auto">
          <a:xfrm>
            <a:off x="5967413" y="2417763"/>
            <a:ext cx="660400" cy="368300"/>
          </a:xfrm>
          <a:prstGeom prst="rect">
            <a:avLst/>
          </a:prstGeom>
          <a:noFill/>
          <a:ln w="9525">
            <a:noFill/>
            <a:miter lim="800000"/>
            <a:headEnd/>
            <a:tailEnd/>
          </a:ln>
        </p:spPr>
        <p:txBody>
          <a:bodyPr wrap="none">
            <a:spAutoFit/>
          </a:bodyPr>
          <a:lstStyle/>
          <a:p>
            <a:pPr algn="ctr"/>
            <a:r>
              <a:rPr lang="en-US">
                <a:solidFill>
                  <a:schemeClr val="bg2"/>
                </a:solidFill>
              </a:rPr>
              <a:t>No**</a:t>
            </a:r>
          </a:p>
        </p:txBody>
      </p:sp>
      <p:sp>
        <p:nvSpPr>
          <p:cNvPr id="106510" name="Rectangle 25"/>
          <p:cNvSpPr>
            <a:spLocks noChangeArrowheads="1"/>
          </p:cNvSpPr>
          <p:nvPr/>
        </p:nvSpPr>
        <p:spPr bwMode="auto">
          <a:xfrm>
            <a:off x="5973763" y="2925763"/>
            <a:ext cx="647700" cy="368300"/>
          </a:xfrm>
          <a:prstGeom prst="rect">
            <a:avLst/>
          </a:prstGeom>
          <a:noFill/>
          <a:ln w="9525">
            <a:noFill/>
            <a:miter lim="800000"/>
            <a:headEnd/>
            <a:tailEnd/>
          </a:ln>
        </p:spPr>
        <p:txBody>
          <a:bodyPr wrap="none">
            <a:spAutoFit/>
          </a:bodyPr>
          <a:lstStyle/>
          <a:p>
            <a:pPr algn="ctr"/>
            <a:r>
              <a:rPr lang="en-US" b="1">
                <a:solidFill>
                  <a:schemeClr val="tx2"/>
                </a:solidFill>
              </a:rPr>
              <a:t>YES</a:t>
            </a:r>
          </a:p>
        </p:txBody>
      </p:sp>
      <p:sp>
        <p:nvSpPr>
          <p:cNvPr id="106511" name="Rectangle 26"/>
          <p:cNvSpPr>
            <a:spLocks noChangeArrowheads="1"/>
          </p:cNvSpPr>
          <p:nvPr/>
        </p:nvSpPr>
        <p:spPr bwMode="auto">
          <a:xfrm>
            <a:off x="5973763" y="3433763"/>
            <a:ext cx="647700" cy="368300"/>
          </a:xfrm>
          <a:prstGeom prst="rect">
            <a:avLst/>
          </a:prstGeom>
          <a:noFill/>
          <a:ln w="9525">
            <a:noFill/>
            <a:miter lim="800000"/>
            <a:headEnd/>
            <a:tailEnd/>
          </a:ln>
        </p:spPr>
        <p:txBody>
          <a:bodyPr wrap="none">
            <a:spAutoFit/>
          </a:bodyPr>
          <a:lstStyle/>
          <a:p>
            <a:pPr algn="ctr"/>
            <a:r>
              <a:rPr lang="en-US" b="1">
                <a:solidFill>
                  <a:schemeClr val="tx2"/>
                </a:solidFill>
              </a:rPr>
              <a:t>YES</a:t>
            </a:r>
          </a:p>
        </p:txBody>
      </p:sp>
      <p:sp>
        <p:nvSpPr>
          <p:cNvPr id="106512" name="Rectangle 29"/>
          <p:cNvSpPr>
            <a:spLocks noChangeArrowheads="1"/>
          </p:cNvSpPr>
          <p:nvPr/>
        </p:nvSpPr>
        <p:spPr bwMode="auto">
          <a:xfrm>
            <a:off x="7886700" y="2417763"/>
            <a:ext cx="479425" cy="368300"/>
          </a:xfrm>
          <a:prstGeom prst="rect">
            <a:avLst/>
          </a:prstGeom>
          <a:noFill/>
          <a:ln w="9525">
            <a:noFill/>
            <a:miter lim="800000"/>
            <a:headEnd/>
            <a:tailEnd/>
          </a:ln>
        </p:spPr>
        <p:txBody>
          <a:bodyPr wrap="none">
            <a:spAutoFit/>
          </a:bodyPr>
          <a:lstStyle/>
          <a:p>
            <a:pPr algn="ctr"/>
            <a:r>
              <a:rPr lang="en-US">
                <a:solidFill>
                  <a:schemeClr val="bg2"/>
                </a:solidFill>
              </a:rPr>
              <a:t>No</a:t>
            </a:r>
          </a:p>
        </p:txBody>
      </p:sp>
      <p:sp>
        <p:nvSpPr>
          <p:cNvPr id="106513" name="Rectangle 30"/>
          <p:cNvSpPr>
            <a:spLocks noChangeArrowheads="1"/>
          </p:cNvSpPr>
          <p:nvPr/>
        </p:nvSpPr>
        <p:spPr bwMode="auto">
          <a:xfrm>
            <a:off x="7886700" y="2925763"/>
            <a:ext cx="479425" cy="368300"/>
          </a:xfrm>
          <a:prstGeom prst="rect">
            <a:avLst/>
          </a:prstGeom>
          <a:noFill/>
          <a:ln w="9525">
            <a:noFill/>
            <a:miter lim="800000"/>
            <a:headEnd/>
            <a:tailEnd/>
          </a:ln>
        </p:spPr>
        <p:txBody>
          <a:bodyPr wrap="none">
            <a:spAutoFit/>
          </a:bodyPr>
          <a:lstStyle/>
          <a:p>
            <a:pPr algn="ctr"/>
            <a:r>
              <a:rPr lang="en-US">
                <a:solidFill>
                  <a:schemeClr val="bg2"/>
                </a:solidFill>
              </a:rPr>
              <a:t>No</a:t>
            </a:r>
          </a:p>
        </p:txBody>
      </p:sp>
      <p:sp>
        <p:nvSpPr>
          <p:cNvPr id="106514" name="Rectangle 31"/>
          <p:cNvSpPr>
            <a:spLocks noChangeArrowheads="1"/>
          </p:cNvSpPr>
          <p:nvPr/>
        </p:nvSpPr>
        <p:spPr bwMode="auto">
          <a:xfrm>
            <a:off x="7886700" y="3433763"/>
            <a:ext cx="479425" cy="368300"/>
          </a:xfrm>
          <a:prstGeom prst="rect">
            <a:avLst/>
          </a:prstGeom>
          <a:noFill/>
          <a:ln w="9525">
            <a:noFill/>
            <a:miter lim="800000"/>
            <a:headEnd/>
            <a:tailEnd/>
          </a:ln>
        </p:spPr>
        <p:txBody>
          <a:bodyPr wrap="none">
            <a:spAutoFit/>
          </a:bodyPr>
          <a:lstStyle/>
          <a:p>
            <a:pPr algn="ctr"/>
            <a:r>
              <a:rPr lang="en-US">
                <a:solidFill>
                  <a:schemeClr val="bg2"/>
                </a:solidFill>
              </a:rPr>
              <a:t>No</a:t>
            </a:r>
          </a:p>
        </p:txBody>
      </p:sp>
      <p:sp>
        <p:nvSpPr>
          <p:cNvPr id="34" name="Rounded Rectangle 33"/>
          <p:cNvSpPr/>
          <p:nvPr/>
        </p:nvSpPr>
        <p:spPr>
          <a:xfrm>
            <a:off x="2190750" y="1866900"/>
            <a:ext cx="1343025" cy="2709863"/>
          </a:xfrm>
          <a:prstGeom prst="roundRect">
            <a:avLst/>
          </a:prstGeom>
          <a:noFill/>
          <a:ln w="6350">
            <a:solidFill>
              <a:schemeClr val="accent4"/>
            </a:solidFill>
            <a:prstDash val="solid"/>
          </a:ln>
        </p:spPr>
        <p:txBody>
          <a:bodyPr>
            <a:spAutoFit/>
          </a:bodyPr>
          <a:lstStyle/>
          <a:p>
            <a:pPr algn="ctr" fontAlgn="auto">
              <a:spcBef>
                <a:spcPts val="0"/>
              </a:spcBef>
              <a:spcAft>
                <a:spcPts val="0"/>
              </a:spcAft>
              <a:defRPr/>
            </a:pPr>
            <a:endParaRPr lang="en-US" b="1" dirty="0">
              <a:solidFill>
                <a:schemeClr val="bg2"/>
              </a:solidFill>
              <a:latin typeface="+mn-lt"/>
            </a:endParaRPr>
          </a:p>
          <a:p>
            <a:pPr algn="ctr" fontAlgn="auto">
              <a:spcBef>
                <a:spcPts val="0"/>
              </a:spcBef>
              <a:spcAft>
                <a:spcPts val="0"/>
              </a:spcAft>
              <a:defRPr/>
            </a:pPr>
            <a:endParaRPr lang="en-US" b="1" dirty="0">
              <a:solidFill>
                <a:schemeClr val="bg2"/>
              </a:solidFill>
              <a:latin typeface="+mn-lt"/>
            </a:endParaRPr>
          </a:p>
          <a:p>
            <a:pPr algn="ctr" fontAlgn="auto">
              <a:spcBef>
                <a:spcPts val="0"/>
              </a:spcBef>
              <a:spcAft>
                <a:spcPts val="0"/>
              </a:spcAft>
              <a:defRPr/>
            </a:pPr>
            <a:endParaRPr lang="en-US" b="1" dirty="0">
              <a:solidFill>
                <a:schemeClr val="bg2"/>
              </a:solidFill>
              <a:latin typeface="+mn-lt"/>
            </a:endParaRPr>
          </a:p>
          <a:p>
            <a:pPr algn="ctr" fontAlgn="auto">
              <a:spcBef>
                <a:spcPts val="0"/>
              </a:spcBef>
              <a:spcAft>
                <a:spcPts val="0"/>
              </a:spcAft>
              <a:defRPr/>
            </a:pPr>
            <a:endParaRPr lang="en-US" b="1" dirty="0">
              <a:solidFill>
                <a:schemeClr val="bg2"/>
              </a:solidFill>
              <a:latin typeface="+mn-lt"/>
            </a:endParaRPr>
          </a:p>
          <a:p>
            <a:pPr algn="ctr" fontAlgn="auto">
              <a:spcBef>
                <a:spcPts val="0"/>
              </a:spcBef>
              <a:spcAft>
                <a:spcPts val="0"/>
              </a:spcAft>
              <a:defRPr/>
            </a:pPr>
            <a:endParaRPr lang="en-US" b="1" dirty="0">
              <a:solidFill>
                <a:schemeClr val="bg2"/>
              </a:solidFill>
              <a:latin typeface="+mn-lt"/>
            </a:endParaRPr>
          </a:p>
          <a:p>
            <a:pPr algn="ctr" fontAlgn="auto">
              <a:spcBef>
                <a:spcPts val="0"/>
              </a:spcBef>
              <a:spcAft>
                <a:spcPts val="0"/>
              </a:spcAft>
              <a:defRPr/>
            </a:pPr>
            <a:endParaRPr lang="en-US" b="1" dirty="0">
              <a:solidFill>
                <a:schemeClr val="bg2"/>
              </a:solidFill>
              <a:latin typeface="+mn-lt"/>
            </a:endParaRPr>
          </a:p>
          <a:p>
            <a:pPr algn="ctr" fontAlgn="auto">
              <a:spcBef>
                <a:spcPts val="0"/>
              </a:spcBef>
              <a:spcAft>
                <a:spcPts val="0"/>
              </a:spcAft>
              <a:defRPr/>
            </a:pPr>
            <a:endParaRPr lang="en-US" b="1" dirty="0">
              <a:solidFill>
                <a:schemeClr val="bg2"/>
              </a:solidFill>
              <a:latin typeface="+mn-lt"/>
            </a:endParaRPr>
          </a:p>
          <a:p>
            <a:pPr algn="ctr" fontAlgn="auto">
              <a:spcBef>
                <a:spcPts val="0"/>
              </a:spcBef>
              <a:spcAft>
                <a:spcPts val="0"/>
              </a:spcAft>
              <a:defRPr/>
            </a:pPr>
            <a:endParaRPr lang="en-US" b="1" dirty="0">
              <a:solidFill>
                <a:schemeClr val="bg2"/>
              </a:solidFill>
              <a:latin typeface="+mn-lt"/>
            </a:endParaRPr>
          </a:p>
          <a:p>
            <a:pPr algn="ctr" fontAlgn="auto">
              <a:spcBef>
                <a:spcPts val="0"/>
              </a:spcBef>
              <a:spcAft>
                <a:spcPts val="0"/>
              </a:spcAft>
              <a:defRPr/>
            </a:pPr>
            <a:endParaRPr lang="en-US" b="1" dirty="0">
              <a:solidFill>
                <a:schemeClr val="bg2"/>
              </a:solidFill>
              <a:latin typeface="+mn-lt"/>
            </a:endParaRPr>
          </a:p>
        </p:txBody>
      </p:sp>
      <p:sp>
        <p:nvSpPr>
          <p:cNvPr id="14" name="Rounded Rectangle 13"/>
          <p:cNvSpPr/>
          <p:nvPr/>
        </p:nvSpPr>
        <p:spPr>
          <a:xfrm>
            <a:off x="1936750" y="1495425"/>
            <a:ext cx="1143000" cy="712788"/>
          </a:xfrm>
          <a:prstGeom prst="roundRect">
            <a:avLst/>
          </a:prstGeom>
          <a:solidFill>
            <a:schemeClr val="accent4"/>
          </a:solidFill>
        </p:spPr>
        <p:txBody>
          <a:bodyPr anchor="ctr"/>
          <a:lstStyle/>
          <a:p>
            <a:pPr fontAlgn="auto">
              <a:spcBef>
                <a:spcPts val="0"/>
              </a:spcBef>
              <a:spcAft>
                <a:spcPts val="0"/>
              </a:spcAft>
              <a:defRPr/>
            </a:pPr>
            <a:r>
              <a:rPr lang="en-US" b="1" dirty="0">
                <a:solidFill>
                  <a:schemeClr val="bg2"/>
                </a:solidFill>
                <a:latin typeface="+mn-lt"/>
              </a:rPr>
              <a:t>FSV</a:t>
            </a:r>
          </a:p>
        </p:txBody>
      </p:sp>
      <p:sp>
        <p:nvSpPr>
          <p:cNvPr id="35" name="Rounded Rectangle 34"/>
          <p:cNvSpPr/>
          <p:nvPr/>
        </p:nvSpPr>
        <p:spPr>
          <a:xfrm>
            <a:off x="3944938" y="1901825"/>
            <a:ext cx="1344612" cy="2709863"/>
          </a:xfrm>
          <a:prstGeom prst="roundRect">
            <a:avLst/>
          </a:prstGeom>
          <a:noFill/>
          <a:ln w="6350">
            <a:solidFill>
              <a:schemeClr val="accent4"/>
            </a:solidFill>
            <a:prstDash val="solid"/>
          </a:ln>
        </p:spPr>
        <p:txBody>
          <a:bodyPr>
            <a:spAutoFit/>
          </a:bodyPr>
          <a:lstStyle/>
          <a:p>
            <a:pPr algn="ctr" fontAlgn="auto">
              <a:spcBef>
                <a:spcPts val="0"/>
              </a:spcBef>
              <a:spcAft>
                <a:spcPts val="0"/>
              </a:spcAft>
              <a:defRPr/>
            </a:pPr>
            <a:endParaRPr lang="en-US" b="1" dirty="0">
              <a:solidFill>
                <a:schemeClr val="bg2"/>
              </a:solidFill>
              <a:latin typeface="+mn-lt"/>
            </a:endParaRPr>
          </a:p>
          <a:p>
            <a:pPr algn="ctr" fontAlgn="auto">
              <a:spcBef>
                <a:spcPts val="0"/>
              </a:spcBef>
              <a:spcAft>
                <a:spcPts val="0"/>
              </a:spcAft>
              <a:defRPr/>
            </a:pPr>
            <a:endParaRPr lang="en-US" b="1" dirty="0">
              <a:solidFill>
                <a:schemeClr val="bg2"/>
              </a:solidFill>
              <a:latin typeface="+mn-lt"/>
            </a:endParaRPr>
          </a:p>
          <a:p>
            <a:pPr algn="ctr" fontAlgn="auto">
              <a:spcBef>
                <a:spcPts val="0"/>
              </a:spcBef>
              <a:spcAft>
                <a:spcPts val="0"/>
              </a:spcAft>
              <a:defRPr/>
            </a:pPr>
            <a:endParaRPr lang="en-US" b="1" dirty="0">
              <a:solidFill>
                <a:schemeClr val="bg2"/>
              </a:solidFill>
              <a:latin typeface="+mn-lt"/>
            </a:endParaRPr>
          </a:p>
          <a:p>
            <a:pPr algn="ctr" fontAlgn="auto">
              <a:spcBef>
                <a:spcPts val="0"/>
              </a:spcBef>
              <a:spcAft>
                <a:spcPts val="0"/>
              </a:spcAft>
              <a:defRPr/>
            </a:pPr>
            <a:endParaRPr lang="en-US" b="1" dirty="0">
              <a:solidFill>
                <a:schemeClr val="bg2"/>
              </a:solidFill>
              <a:latin typeface="+mn-lt"/>
            </a:endParaRPr>
          </a:p>
          <a:p>
            <a:pPr algn="ctr" fontAlgn="auto">
              <a:spcBef>
                <a:spcPts val="0"/>
              </a:spcBef>
              <a:spcAft>
                <a:spcPts val="0"/>
              </a:spcAft>
              <a:defRPr/>
            </a:pPr>
            <a:endParaRPr lang="en-US" b="1" dirty="0">
              <a:solidFill>
                <a:schemeClr val="bg2"/>
              </a:solidFill>
              <a:latin typeface="+mn-lt"/>
            </a:endParaRPr>
          </a:p>
          <a:p>
            <a:pPr algn="ctr" fontAlgn="auto">
              <a:spcBef>
                <a:spcPts val="0"/>
              </a:spcBef>
              <a:spcAft>
                <a:spcPts val="0"/>
              </a:spcAft>
              <a:defRPr/>
            </a:pPr>
            <a:endParaRPr lang="en-US" b="1" dirty="0">
              <a:solidFill>
                <a:schemeClr val="bg2"/>
              </a:solidFill>
              <a:latin typeface="+mn-lt"/>
            </a:endParaRPr>
          </a:p>
          <a:p>
            <a:pPr algn="ctr" fontAlgn="auto">
              <a:spcBef>
                <a:spcPts val="0"/>
              </a:spcBef>
              <a:spcAft>
                <a:spcPts val="0"/>
              </a:spcAft>
              <a:defRPr/>
            </a:pPr>
            <a:endParaRPr lang="en-US" b="1" dirty="0">
              <a:solidFill>
                <a:schemeClr val="bg2"/>
              </a:solidFill>
              <a:latin typeface="+mn-lt"/>
            </a:endParaRPr>
          </a:p>
          <a:p>
            <a:pPr algn="ctr" fontAlgn="auto">
              <a:spcBef>
                <a:spcPts val="0"/>
              </a:spcBef>
              <a:spcAft>
                <a:spcPts val="0"/>
              </a:spcAft>
              <a:defRPr/>
            </a:pPr>
            <a:endParaRPr lang="en-US" b="1" dirty="0">
              <a:solidFill>
                <a:schemeClr val="bg2"/>
              </a:solidFill>
              <a:latin typeface="+mn-lt"/>
            </a:endParaRPr>
          </a:p>
          <a:p>
            <a:pPr algn="ctr" fontAlgn="auto">
              <a:spcBef>
                <a:spcPts val="0"/>
              </a:spcBef>
              <a:spcAft>
                <a:spcPts val="0"/>
              </a:spcAft>
              <a:defRPr/>
            </a:pPr>
            <a:endParaRPr lang="en-US" b="1" dirty="0">
              <a:solidFill>
                <a:schemeClr val="bg2"/>
              </a:solidFill>
              <a:latin typeface="+mn-lt"/>
            </a:endParaRPr>
          </a:p>
        </p:txBody>
      </p:sp>
      <p:sp>
        <p:nvSpPr>
          <p:cNvPr id="36" name="Rounded Rectangle 35"/>
          <p:cNvSpPr/>
          <p:nvPr/>
        </p:nvSpPr>
        <p:spPr>
          <a:xfrm>
            <a:off x="5699125" y="1901825"/>
            <a:ext cx="1344613" cy="2709863"/>
          </a:xfrm>
          <a:prstGeom prst="roundRect">
            <a:avLst/>
          </a:prstGeom>
          <a:noFill/>
          <a:ln w="6350">
            <a:solidFill>
              <a:schemeClr val="accent4"/>
            </a:solidFill>
            <a:prstDash val="solid"/>
          </a:ln>
        </p:spPr>
        <p:txBody>
          <a:bodyPr>
            <a:spAutoFit/>
          </a:bodyPr>
          <a:lstStyle/>
          <a:p>
            <a:pPr algn="ctr" fontAlgn="auto">
              <a:spcBef>
                <a:spcPts val="0"/>
              </a:spcBef>
              <a:spcAft>
                <a:spcPts val="0"/>
              </a:spcAft>
              <a:defRPr/>
            </a:pPr>
            <a:endParaRPr lang="en-US" b="1" dirty="0">
              <a:solidFill>
                <a:schemeClr val="bg2"/>
              </a:solidFill>
              <a:latin typeface="+mn-lt"/>
            </a:endParaRPr>
          </a:p>
          <a:p>
            <a:pPr algn="ctr" fontAlgn="auto">
              <a:spcBef>
                <a:spcPts val="0"/>
              </a:spcBef>
              <a:spcAft>
                <a:spcPts val="0"/>
              </a:spcAft>
              <a:defRPr/>
            </a:pPr>
            <a:endParaRPr lang="en-US" b="1" dirty="0">
              <a:solidFill>
                <a:schemeClr val="bg2"/>
              </a:solidFill>
              <a:latin typeface="+mn-lt"/>
            </a:endParaRPr>
          </a:p>
          <a:p>
            <a:pPr algn="ctr" fontAlgn="auto">
              <a:spcBef>
                <a:spcPts val="0"/>
              </a:spcBef>
              <a:spcAft>
                <a:spcPts val="0"/>
              </a:spcAft>
              <a:defRPr/>
            </a:pPr>
            <a:endParaRPr lang="en-US" b="1" dirty="0">
              <a:solidFill>
                <a:schemeClr val="bg2"/>
              </a:solidFill>
              <a:latin typeface="+mn-lt"/>
            </a:endParaRPr>
          </a:p>
          <a:p>
            <a:pPr algn="ctr" fontAlgn="auto">
              <a:spcBef>
                <a:spcPts val="0"/>
              </a:spcBef>
              <a:spcAft>
                <a:spcPts val="0"/>
              </a:spcAft>
              <a:defRPr/>
            </a:pPr>
            <a:endParaRPr lang="en-US" b="1" dirty="0">
              <a:solidFill>
                <a:schemeClr val="bg2"/>
              </a:solidFill>
              <a:latin typeface="+mn-lt"/>
            </a:endParaRPr>
          </a:p>
          <a:p>
            <a:pPr algn="ctr" fontAlgn="auto">
              <a:spcBef>
                <a:spcPts val="0"/>
              </a:spcBef>
              <a:spcAft>
                <a:spcPts val="0"/>
              </a:spcAft>
              <a:defRPr/>
            </a:pPr>
            <a:endParaRPr lang="en-US" b="1" dirty="0">
              <a:solidFill>
                <a:schemeClr val="bg2"/>
              </a:solidFill>
              <a:latin typeface="+mn-lt"/>
            </a:endParaRPr>
          </a:p>
          <a:p>
            <a:pPr algn="ctr" fontAlgn="auto">
              <a:spcBef>
                <a:spcPts val="0"/>
              </a:spcBef>
              <a:spcAft>
                <a:spcPts val="0"/>
              </a:spcAft>
              <a:defRPr/>
            </a:pPr>
            <a:endParaRPr lang="en-US" b="1" dirty="0">
              <a:solidFill>
                <a:schemeClr val="bg2"/>
              </a:solidFill>
              <a:latin typeface="+mn-lt"/>
            </a:endParaRPr>
          </a:p>
          <a:p>
            <a:pPr algn="ctr" fontAlgn="auto">
              <a:spcBef>
                <a:spcPts val="0"/>
              </a:spcBef>
              <a:spcAft>
                <a:spcPts val="0"/>
              </a:spcAft>
              <a:defRPr/>
            </a:pPr>
            <a:endParaRPr lang="en-US" b="1" dirty="0">
              <a:solidFill>
                <a:schemeClr val="bg2"/>
              </a:solidFill>
              <a:latin typeface="+mn-lt"/>
            </a:endParaRPr>
          </a:p>
          <a:p>
            <a:pPr algn="ctr" fontAlgn="auto">
              <a:spcBef>
                <a:spcPts val="0"/>
              </a:spcBef>
              <a:spcAft>
                <a:spcPts val="0"/>
              </a:spcAft>
              <a:defRPr/>
            </a:pPr>
            <a:endParaRPr lang="en-US" b="1" dirty="0">
              <a:solidFill>
                <a:schemeClr val="bg2"/>
              </a:solidFill>
              <a:latin typeface="+mn-lt"/>
            </a:endParaRPr>
          </a:p>
          <a:p>
            <a:pPr algn="ctr" fontAlgn="auto">
              <a:spcBef>
                <a:spcPts val="0"/>
              </a:spcBef>
              <a:spcAft>
                <a:spcPts val="0"/>
              </a:spcAft>
              <a:defRPr/>
            </a:pPr>
            <a:endParaRPr lang="en-US" b="1" dirty="0">
              <a:solidFill>
                <a:schemeClr val="bg2"/>
              </a:solidFill>
              <a:latin typeface="+mn-lt"/>
            </a:endParaRPr>
          </a:p>
        </p:txBody>
      </p:sp>
      <p:sp>
        <p:nvSpPr>
          <p:cNvPr id="37" name="Rounded Rectangle 36"/>
          <p:cNvSpPr/>
          <p:nvPr/>
        </p:nvSpPr>
        <p:spPr>
          <a:xfrm>
            <a:off x="7454900" y="1901825"/>
            <a:ext cx="1343025" cy="2709863"/>
          </a:xfrm>
          <a:prstGeom prst="roundRect">
            <a:avLst/>
          </a:prstGeom>
          <a:noFill/>
          <a:ln w="6350">
            <a:solidFill>
              <a:schemeClr val="accent4"/>
            </a:solidFill>
            <a:prstDash val="solid"/>
          </a:ln>
        </p:spPr>
        <p:txBody>
          <a:bodyPr>
            <a:spAutoFit/>
          </a:bodyPr>
          <a:lstStyle/>
          <a:p>
            <a:pPr algn="ctr" fontAlgn="auto">
              <a:spcBef>
                <a:spcPts val="0"/>
              </a:spcBef>
              <a:spcAft>
                <a:spcPts val="0"/>
              </a:spcAft>
              <a:defRPr/>
            </a:pPr>
            <a:endParaRPr lang="en-US" b="1" dirty="0">
              <a:solidFill>
                <a:schemeClr val="bg2"/>
              </a:solidFill>
              <a:latin typeface="+mn-lt"/>
            </a:endParaRPr>
          </a:p>
          <a:p>
            <a:pPr algn="ctr" fontAlgn="auto">
              <a:spcBef>
                <a:spcPts val="0"/>
              </a:spcBef>
              <a:spcAft>
                <a:spcPts val="0"/>
              </a:spcAft>
              <a:defRPr/>
            </a:pPr>
            <a:endParaRPr lang="en-US" b="1" dirty="0">
              <a:solidFill>
                <a:schemeClr val="bg2"/>
              </a:solidFill>
              <a:latin typeface="+mn-lt"/>
            </a:endParaRPr>
          </a:p>
          <a:p>
            <a:pPr algn="ctr" fontAlgn="auto">
              <a:spcBef>
                <a:spcPts val="0"/>
              </a:spcBef>
              <a:spcAft>
                <a:spcPts val="0"/>
              </a:spcAft>
              <a:defRPr/>
            </a:pPr>
            <a:endParaRPr lang="en-US" b="1" dirty="0">
              <a:solidFill>
                <a:schemeClr val="bg2"/>
              </a:solidFill>
              <a:latin typeface="+mn-lt"/>
            </a:endParaRPr>
          </a:p>
          <a:p>
            <a:pPr algn="ctr" fontAlgn="auto">
              <a:spcBef>
                <a:spcPts val="0"/>
              </a:spcBef>
              <a:spcAft>
                <a:spcPts val="0"/>
              </a:spcAft>
              <a:defRPr/>
            </a:pPr>
            <a:endParaRPr lang="en-US" b="1" dirty="0">
              <a:solidFill>
                <a:schemeClr val="bg2"/>
              </a:solidFill>
              <a:latin typeface="+mn-lt"/>
            </a:endParaRPr>
          </a:p>
          <a:p>
            <a:pPr algn="ctr" fontAlgn="auto">
              <a:spcBef>
                <a:spcPts val="0"/>
              </a:spcBef>
              <a:spcAft>
                <a:spcPts val="0"/>
              </a:spcAft>
              <a:defRPr/>
            </a:pPr>
            <a:endParaRPr lang="en-US" b="1" dirty="0">
              <a:solidFill>
                <a:schemeClr val="bg2"/>
              </a:solidFill>
              <a:latin typeface="+mn-lt"/>
            </a:endParaRPr>
          </a:p>
          <a:p>
            <a:pPr algn="ctr" fontAlgn="auto">
              <a:spcBef>
                <a:spcPts val="0"/>
              </a:spcBef>
              <a:spcAft>
                <a:spcPts val="0"/>
              </a:spcAft>
              <a:defRPr/>
            </a:pPr>
            <a:endParaRPr lang="en-US" b="1" dirty="0">
              <a:solidFill>
                <a:schemeClr val="bg2"/>
              </a:solidFill>
              <a:latin typeface="+mn-lt"/>
            </a:endParaRPr>
          </a:p>
          <a:p>
            <a:pPr algn="ctr" fontAlgn="auto">
              <a:spcBef>
                <a:spcPts val="0"/>
              </a:spcBef>
              <a:spcAft>
                <a:spcPts val="0"/>
              </a:spcAft>
              <a:defRPr/>
            </a:pPr>
            <a:endParaRPr lang="en-US" b="1" dirty="0">
              <a:solidFill>
                <a:schemeClr val="bg2"/>
              </a:solidFill>
              <a:latin typeface="+mn-lt"/>
            </a:endParaRPr>
          </a:p>
          <a:p>
            <a:pPr algn="ctr" fontAlgn="auto">
              <a:spcBef>
                <a:spcPts val="0"/>
              </a:spcBef>
              <a:spcAft>
                <a:spcPts val="0"/>
              </a:spcAft>
              <a:defRPr/>
            </a:pPr>
            <a:endParaRPr lang="en-US" b="1" dirty="0">
              <a:solidFill>
                <a:schemeClr val="bg2"/>
              </a:solidFill>
              <a:latin typeface="+mn-lt"/>
            </a:endParaRPr>
          </a:p>
          <a:p>
            <a:pPr algn="ctr" fontAlgn="auto">
              <a:spcBef>
                <a:spcPts val="0"/>
              </a:spcBef>
              <a:spcAft>
                <a:spcPts val="0"/>
              </a:spcAft>
              <a:defRPr/>
            </a:pPr>
            <a:endParaRPr lang="en-US" b="1" dirty="0">
              <a:solidFill>
                <a:schemeClr val="bg2"/>
              </a:solidFill>
              <a:latin typeface="+mn-lt"/>
            </a:endParaRPr>
          </a:p>
        </p:txBody>
      </p:sp>
      <p:sp>
        <p:nvSpPr>
          <p:cNvPr id="19" name="Rounded Rectangle 18"/>
          <p:cNvSpPr/>
          <p:nvPr/>
        </p:nvSpPr>
        <p:spPr>
          <a:xfrm>
            <a:off x="3721100" y="1495425"/>
            <a:ext cx="1143000" cy="712788"/>
          </a:xfrm>
          <a:prstGeom prst="roundRect">
            <a:avLst/>
          </a:prstGeom>
          <a:solidFill>
            <a:schemeClr val="accent4"/>
          </a:solidFill>
        </p:spPr>
        <p:txBody>
          <a:bodyPr anchor="ctr"/>
          <a:lstStyle/>
          <a:p>
            <a:pPr fontAlgn="auto">
              <a:spcBef>
                <a:spcPts val="0"/>
              </a:spcBef>
              <a:spcAft>
                <a:spcPts val="0"/>
              </a:spcAft>
              <a:defRPr/>
            </a:pPr>
            <a:r>
              <a:rPr lang="en-US" b="1" dirty="0">
                <a:solidFill>
                  <a:schemeClr val="bg2"/>
                </a:solidFill>
                <a:latin typeface="+mn-lt"/>
              </a:rPr>
              <a:t>SFSV</a:t>
            </a:r>
          </a:p>
        </p:txBody>
      </p:sp>
      <p:sp>
        <p:nvSpPr>
          <p:cNvPr id="24" name="Rounded Rectangle 23"/>
          <p:cNvSpPr/>
          <p:nvPr/>
        </p:nvSpPr>
        <p:spPr>
          <a:xfrm>
            <a:off x="5503863" y="1495425"/>
            <a:ext cx="1143000" cy="712788"/>
          </a:xfrm>
          <a:prstGeom prst="roundRect">
            <a:avLst/>
          </a:prstGeom>
          <a:solidFill>
            <a:schemeClr val="accent4"/>
          </a:solidFill>
        </p:spPr>
        <p:txBody>
          <a:bodyPr wrap="none" anchor="ctr"/>
          <a:lstStyle/>
          <a:p>
            <a:pPr fontAlgn="auto">
              <a:spcBef>
                <a:spcPts val="0"/>
              </a:spcBef>
              <a:spcAft>
                <a:spcPts val="0"/>
              </a:spcAft>
              <a:defRPr/>
            </a:pPr>
            <a:r>
              <a:rPr lang="en-US" b="1" dirty="0">
                <a:solidFill>
                  <a:schemeClr val="bg2"/>
                </a:solidFill>
                <a:latin typeface="+mn-lt"/>
              </a:rPr>
              <a:t>SF PAL</a:t>
            </a:r>
          </a:p>
        </p:txBody>
      </p:sp>
      <p:sp>
        <p:nvSpPr>
          <p:cNvPr id="29" name="Rounded Rectangle 28"/>
          <p:cNvSpPr/>
          <p:nvPr/>
        </p:nvSpPr>
        <p:spPr>
          <a:xfrm>
            <a:off x="7288213" y="1495425"/>
            <a:ext cx="1143000" cy="714375"/>
          </a:xfrm>
          <a:prstGeom prst="roundRect">
            <a:avLst/>
          </a:prstGeom>
          <a:solidFill>
            <a:schemeClr val="accent4"/>
          </a:solidFill>
        </p:spPr>
        <p:txBody>
          <a:bodyPr anchor="ctr">
            <a:spAutoFit/>
          </a:bodyPr>
          <a:lstStyle/>
          <a:p>
            <a:pPr fontAlgn="auto">
              <a:spcBef>
                <a:spcPts val="0"/>
              </a:spcBef>
              <a:spcAft>
                <a:spcPts val="0"/>
              </a:spcAft>
              <a:defRPr/>
            </a:pPr>
            <a:r>
              <a:rPr lang="en-US" b="1" dirty="0">
                <a:solidFill>
                  <a:schemeClr val="bg2"/>
                </a:solidFill>
                <a:latin typeface="+mn-lt"/>
              </a:rPr>
              <a:t>SF Bi-Tri focal</a:t>
            </a:r>
          </a:p>
        </p:txBody>
      </p:sp>
      <p:sp>
        <p:nvSpPr>
          <p:cNvPr id="106523" name="Slide Number Placeholder 5"/>
          <p:cNvSpPr>
            <a:spLocks noGrp="1"/>
          </p:cNvSpPr>
          <p:nvPr>
            <p:ph type="sldNum" sz="quarter" idx="1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1220A99-015F-47A2-8AFA-A77E920E2698}" type="slidenum">
              <a:rPr lang="en-US"/>
              <a:pPr fontAlgn="base">
                <a:spcBef>
                  <a:spcPct val="0"/>
                </a:spcBef>
                <a:spcAft>
                  <a:spcPct val="0"/>
                </a:spcAft>
                <a:defRPr/>
              </a:pPr>
              <a:t>40</a:t>
            </a:fld>
            <a:endParaRPr lang="en-US"/>
          </a:p>
        </p:txBody>
      </p:sp>
    </p:spTree>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5" name="Picture 2"/>
          <p:cNvPicPr>
            <a:picLocks noChangeAspect="1" noChangeArrowheads="1"/>
          </p:cNvPicPr>
          <p:nvPr/>
        </p:nvPicPr>
        <p:blipFill>
          <a:blip r:embed="rId3"/>
          <a:srcRect/>
          <a:stretch>
            <a:fillRect/>
          </a:stretch>
        </p:blipFill>
        <p:spPr bwMode="auto">
          <a:xfrm>
            <a:off x="549275" y="3213100"/>
            <a:ext cx="3541713" cy="2108200"/>
          </a:xfrm>
          <a:prstGeom prst="rect">
            <a:avLst/>
          </a:prstGeom>
          <a:noFill/>
          <a:ln w="9525">
            <a:noFill/>
            <a:miter lim="800000"/>
            <a:headEnd/>
            <a:tailEnd/>
          </a:ln>
        </p:spPr>
      </p:pic>
      <p:sp>
        <p:nvSpPr>
          <p:cNvPr id="108546" name="Title 1"/>
          <p:cNvSpPr>
            <a:spLocks noGrp="1"/>
          </p:cNvSpPr>
          <p:nvPr>
            <p:ph type="title"/>
          </p:nvPr>
        </p:nvSpPr>
        <p:spPr/>
        <p:txBody>
          <a:bodyPr/>
          <a:lstStyle/>
          <a:p>
            <a:pPr eaLnBrk="1" hangingPunct="1"/>
            <a:r>
              <a:rPr lang="en-US" smtClean="0"/>
              <a:t>Support materials</a:t>
            </a:r>
          </a:p>
        </p:txBody>
      </p:sp>
      <p:sp>
        <p:nvSpPr>
          <p:cNvPr id="108547" name="Content Placeholder 2"/>
          <p:cNvSpPr>
            <a:spLocks noGrp="1"/>
          </p:cNvSpPr>
          <p:nvPr>
            <p:ph idx="1"/>
          </p:nvPr>
        </p:nvSpPr>
        <p:spPr/>
        <p:txBody>
          <a:bodyPr/>
          <a:lstStyle/>
          <a:p>
            <a:pPr eaLnBrk="1" hangingPunct="1">
              <a:lnSpc>
                <a:spcPct val="100000"/>
              </a:lnSpc>
            </a:pPr>
            <a:r>
              <a:rPr lang="en-US" sz="2000" smtClean="0"/>
              <a:t>Visit </a:t>
            </a:r>
            <a:r>
              <a:rPr lang="en-US" sz="2000" smtClean="0">
                <a:hlinkClick r:id="rId4"/>
              </a:rPr>
              <a:t>www.TransitionsVantage.com</a:t>
            </a:r>
            <a:endParaRPr lang="en-US" sz="2000" smtClean="0"/>
          </a:p>
          <a:p>
            <a:pPr eaLnBrk="1" hangingPunct="1">
              <a:lnSpc>
                <a:spcPct val="100000"/>
              </a:lnSpc>
            </a:pPr>
            <a:r>
              <a:rPr lang="en-US" sz="2000" smtClean="0"/>
              <a:t>Take the quiz</a:t>
            </a:r>
          </a:p>
          <a:p>
            <a:pPr eaLnBrk="1" hangingPunct="1">
              <a:lnSpc>
                <a:spcPct val="100000"/>
              </a:lnSpc>
            </a:pPr>
            <a:r>
              <a:rPr lang="en-US" sz="2000" smtClean="0"/>
              <a:t>Get a free launch kit</a:t>
            </a:r>
          </a:p>
        </p:txBody>
      </p:sp>
      <p:sp>
        <p:nvSpPr>
          <p:cNvPr id="108548" name="Slide Number Placeholder 3"/>
          <p:cNvSpPr>
            <a:spLocks noGrp="1"/>
          </p:cNvSpPr>
          <p:nvPr>
            <p:ph type="sldNum" sz="quarter" idx="1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901C946-8DAF-4776-B172-D647E125B8E8}" type="slidenum">
              <a:rPr lang="en-US"/>
              <a:pPr fontAlgn="base">
                <a:spcBef>
                  <a:spcPct val="0"/>
                </a:spcBef>
                <a:spcAft>
                  <a:spcPct val="0"/>
                </a:spcAft>
                <a:defRPr/>
              </a:pPr>
              <a:t>41</a:t>
            </a:fld>
            <a:endParaRPr lang="en-US"/>
          </a:p>
        </p:txBody>
      </p:sp>
      <p:sp>
        <p:nvSpPr>
          <p:cNvPr id="108549" name="Content Placeholder 4"/>
          <p:cNvSpPr>
            <a:spLocks noGrp="1"/>
          </p:cNvSpPr>
          <p:nvPr>
            <p:ph sz="quarter" idx="13"/>
          </p:nvPr>
        </p:nvSpPr>
        <p:spPr>
          <a:xfrm>
            <a:off x="342900" y="690563"/>
            <a:ext cx="8459788" cy="549275"/>
          </a:xfrm>
        </p:spPr>
        <p:txBody>
          <a:bodyPr/>
          <a:lstStyle/>
          <a:p>
            <a:pPr eaLnBrk="1" hangingPunct="1"/>
            <a:endParaRPr lang="en-US" smtClean="0"/>
          </a:p>
        </p:txBody>
      </p:sp>
      <p:pic>
        <p:nvPicPr>
          <p:cNvPr id="6" name="Picture 5" descr="110912 Vantage Brochure_Page_1.jpg"/>
          <p:cNvPicPr>
            <a:picLocks noChangeAspect="1"/>
          </p:cNvPicPr>
          <p:nvPr/>
        </p:nvPicPr>
        <p:blipFill>
          <a:blip r:embed="rId5"/>
          <a:srcRect/>
          <a:stretch>
            <a:fillRect/>
          </a:stretch>
        </p:blipFill>
        <p:spPr bwMode="auto">
          <a:xfrm>
            <a:off x="4525963" y="1373188"/>
            <a:ext cx="1739900" cy="3944937"/>
          </a:xfrm>
          <a:prstGeom prst="rect">
            <a:avLst/>
          </a:prstGeom>
          <a:noFill/>
          <a:ln w="9525">
            <a:noFill/>
            <a:miter lim="800000"/>
            <a:headEnd/>
            <a:tailEnd/>
          </a:ln>
          <a:effectLst>
            <a:outerShdw dist="139700" dir="2700000" algn="tl" rotWithShape="0">
              <a:srgbClr val="333333">
                <a:alpha val="64999"/>
              </a:srgbClr>
            </a:outerShdw>
          </a:effectLst>
        </p:spPr>
      </p:pic>
      <p:pic>
        <p:nvPicPr>
          <p:cNvPr id="10" name="Picture 9" descr="110912 Vantage Sell Sheet_Page_1.jpg"/>
          <p:cNvPicPr>
            <a:picLocks noChangeAspect="1"/>
          </p:cNvPicPr>
          <p:nvPr/>
        </p:nvPicPr>
        <p:blipFill>
          <a:blip r:embed="rId6"/>
          <a:srcRect/>
          <a:stretch>
            <a:fillRect/>
          </a:stretch>
        </p:blipFill>
        <p:spPr bwMode="auto">
          <a:xfrm rot="499549">
            <a:off x="6230938" y="1341438"/>
            <a:ext cx="3184525" cy="4108450"/>
          </a:xfrm>
          <a:prstGeom prst="rect">
            <a:avLst/>
          </a:prstGeom>
          <a:noFill/>
          <a:ln w="9525">
            <a:noFill/>
            <a:miter lim="800000"/>
            <a:headEnd/>
            <a:tailEnd/>
          </a:ln>
          <a:effectLst>
            <a:outerShdw dist="139700" dir="2700000" algn="tl" rotWithShape="0">
              <a:srgbClr val="333333">
                <a:alpha val="64999"/>
              </a:srgbClr>
            </a:outerShdw>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2" descr="Z:\ERWW-PR\Pittsburgh Share\SHARE\CLIENTS\Transitions Optical\Images\Plant_R&amp;D\PlantImage03.jpg"/>
          <p:cNvPicPr>
            <a:picLocks noChangeAspect="1" noChangeArrowheads="1"/>
          </p:cNvPicPr>
          <p:nvPr/>
        </p:nvPicPr>
        <p:blipFill>
          <a:blip r:embed="rId3"/>
          <a:srcRect/>
          <a:stretch>
            <a:fillRect/>
          </a:stretch>
        </p:blipFill>
        <p:spPr bwMode="auto">
          <a:xfrm>
            <a:off x="4602163" y="-450850"/>
            <a:ext cx="4181475" cy="4181475"/>
          </a:xfrm>
          <a:prstGeom prst="rect">
            <a:avLst/>
          </a:prstGeom>
          <a:noFill/>
          <a:ln w="9525">
            <a:noFill/>
            <a:miter lim="800000"/>
            <a:headEnd/>
            <a:tailEnd/>
          </a:ln>
        </p:spPr>
      </p:pic>
      <p:sp>
        <p:nvSpPr>
          <p:cNvPr id="34818" name="Rectangle 2"/>
          <p:cNvSpPr>
            <a:spLocks noGrp="1" noChangeArrowheads="1"/>
          </p:cNvSpPr>
          <p:nvPr>
            <p:ph type="title"/>
          </p:nvPr>
        </p:nvSpPr>
        <p:spPr/>
        <p:txBody>
          <a:bodyPr/>
          <a:lstStyle/>
          <a:p>
            <a:pPr eaLnBrk="1" hangingPunct="1"/>
            <a:r>
              <a:rPr lang="en-US" smtClean="0"/>
              <a:t>Technology continues to evolve</a:t>
            </a:r>
          </a:p>
        </p:txBody>
      </p:sp>
      <p:sp>
        <p:nvSpPr>
          <p:cNvPr id="34819" name="Content Placeholder 4"/>
          <p:cNvSpPr>
            <a:spLocks noGrp="1"/>
          </p:cNvSpPr>
          <p:nvPr>
            <p:ph idx="1"/>
          </p:nvPr>
        </p:nvSpPr>
        <p:spPr/>
        <p:txBody>
          <a:bodyPr/>
          <a:lstStyle/>
          <a:p>
            <a:pPr eaLnBrk="1" hangingPunct="1">
              <a:lnSpc>
                <a:spcPct val="100000"/>
              </a:lnSpc>
            </a:pPr>
            <a:r>
              <a:rPr lang="en-US" sz="2000" smtClean="0"/>
              <a:t>New, more complex </a:t>
            </a:r>
            <a:br>
              <a:rPr lang="en-US" sz="2000" smtClean="0"/>
            </a:br>
            <a:r>
              <a:rPr lang="en-US" sz="2000" smtClean="0"/>
              <a:t>photochromic molecules</a:t>
            </a:r>
          </a:p>
          <a:p>
            <a:pPr eaLnBrk="1" hangingPunct="1">
              <a:lnSpc>
                <a:spcPct val="100000"/>
              </a:lnSpc>
            </a:pPr>
            <a:r>
              <a:rPr lang="en-US" sz="2000" smtClean="0"/>
              <a:t>Over 2500 photochromic dyes</a:t>
            </a:r>
          </a:p>
        </p:txBody>
      </p:sp>
      <p:sp>
        <p:nvSpPr>
          <p:cNvPr id="34820" name="Slide Number Placeholder 3"/>
          <p:cNvSpPr>
            <a:spLocks noGrp="1"/>
          </p:cNvSpPr>
          <p:nvPr>
            <p:ph type="sldNum" sz="quarter" idx="1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9223995-DC76-4231-9919-7331308AD4C0}" type="slidenum">
              <a:rPr lang="en-US">
                <a:sym typeface="Arial" charset="0"/>
              </a:rPr>
              <a:pPr fontAlgn="base">
                <a:spcBef>
                  <a:spcPct val="0"/>
                </a:spcBef>
                <a:spcAft>
                  <a:spcPct val="0"/>
                </a:spcAft>
                <a:defRPr/>
              </a:pPr>
              <a:t>5</a:t>
            </a:fld>
            <a:endParaRPr lang="en-US">
              <a:sym typeface="Arial" charset="0"/>
            </a:endParaRPr>
          </a:p>
        </p:txBody>
      </p:sp>
      <p:sp>
        <p:nvSpPr>
          <p:cNvPr id="34821" name="Content Placeholder 5"/>
          <p:cNvSpPr>
            <a:spLocks noGrp="1"/>
          </p:cNvSpPr>
          <p:nvPr>
            <p:ph sz="quarter" idx="13"/>
          </p:nvPr>
        </p:nvSpPr>
        <p:spPr>
          <a:xfrm>
            <a:off x="342900" y="690563"/>
            <a:ext cx="8459788" cy="549275"/>
          </a:xfrm>
        </p:spPr>
        <p:txBody>
          <a:bodyPr/>
          <a:lstStyle/>
          <a:p>
            <a:pPr eaLnBrk="1" hangingPunct="1"/>
            <a:r>
              <a:rPr lang="en-US" smtClean="0"/>
              <a:t>80 researchers and developers</a:t>
            </a:r>
          </a:p>
          <a:p>
            <a:pPr eaLnBrk="1" hangingPunct="1"/>
            <a:endParaRPr lang="en-US" smtClean="0"/>
          </a:p>
        </p:txBody>
      </p:sp>
      <p:grpSp>
        <p:nvGrpSpPr>
          <p:cNvPr id="34822" name="Group 164"/>
          <p:cNvGrpSpPr>
            <a:grpSpLocks/>
          </p:cNvGrpSpPr>
          <p:nvPr/>
        </p:nvGrpSpPr>
        <p:grpSpPr bwMode="auto">
          <a:xfrm>
            <a:off x="301625" y="3192463"/>
            <a:ext cx="5981700" cy="1204912"/>
            <a:chOff x="2237" y="2515"/>
            <a:chExt cx="5359" cy="1079"/>
          </a:xfrm>
        </p:grpSpPr>
        <p:sp>
          <p:nvSpPr>
            <p:cNvPr id="34823" name="Line 10"/>
            <p:cNvSpPr>
              <a:spLocks noChangeShapeType="1"/>
            </p:cNvSpPr>
            <p:nvPr/>
          </p:nvSpPr>
          <p:spPr bwMode="auto">
            <a:xfrm>
              <a:off x="2882" y="3013"/>
              <a:ext cx="65" cy="110"/>
            </a:xfrm>
            <a:prstGeom prst="line">
              <a:avLst/>
            </a:prstGeom>
            <a:noFill/>
            <a:ln w="12700">
              <a:solidFill>
                <a:srgbClr val="6C654D"/>
              </a:solidFill>
              <a:round/>
              <a:headEnd/>
              <a:tailEnd/>
            </a:ln>
          </p:spPr>
          <p:txBody>
            <a:bodyPr/>
            <a:lstStyle/>
            <a:p>
              <a:endParaRPr lang="en-US"/>
            </a:p>
          </p:txBody>
        </p:sp>
        <p:sp>
          <p:nvSpPr>
            <p:cNvPr id="34824" name="Rectangle 11"/>
            <p:cNvSpPr>
              <a:spLocks noChangeArrowheads="1"/>
            </p:cNvSpPr>
            <p:nvPr/>
          </p:nvSpPr>
          <p:spPr bwMode="auto">
            <a:xfrm>
              <a:off x="2916" y="3134"/>
              <a:ext cx="108" cy="165"/>
            </a:xfrm>
            <a:prstGeom prst="rect">
              <a:avLst/>
            </a:prstGeom>
            <a:noFill/>
            <a:ln w="9525">
              <a:noFill/>
              <a:miter lim="800000"/>
              <a:headEnd/>
              <a:tailEnd/>
            </a:ln>
          </p:spPr>
          <p:txBody>
            <a:bodyPr wrap="none" lIns="0" tIns="0" rIns="0" bIns="0">
              <a:spAutoFit/>
            </a:bodyPr>
            <a:lstStyle/>
            <a:p>
              <a:r>
                <a:rPr lang="en-US" sz="1200">
                  <a:solidFill>
                    <a:srgbClr val="6C654D"/>
                  </a:solidFill>
                </a:rPr>
                <a:t>O</a:t>
              </a:r>
              <a:endParaRPr lang="en-US">
                <a:solidFill>
                  <a:srgbClr val="6C654D"/>
                </a:solidFill>
              </a:endParaRPr>
            </a:p>
          </p:txBody>
        </p:sp>
        <p:sp>
          <p:nvSpPr>
            <p:cNvPr id="34825" name="Rectangle 12"/>
            <p:cNvSpPr>
              <a:spLocks noChangeArrowheads="1"/>
            </p:cNvSpPr>
            <p:nvPr/>
          </p:nvSpPr>
          <p:spPr bwMode="auto">
            <a:xfrm>
              <a:off x="3137" y="2763"/>
              <a:ext cx="99" cy="165"/>
            </a:xfrm>
            <a:prstGeom prst="rect">
              <a:avLst/>
            </a:prstGeom>
            <a:noFill/>
            <a:ln w="9525">
              <a:noFill/>
              <a:miter lim="800000"/>
              <a:headEnd/>
              <a:tailEnd/>
            </a:ln>
          </p:spPr>
          <p:txBody>
            <a:bodyPr wrap="none" lIns="0" tIns="0" rIns="0" bIns="0">
              <a:spAutoFit/>
            </a:bodyPr>
            <a:lstStyle/>
            <a:p>
              <a:r>
                <a:rPr lang="en-US" sz="1200">
                  <a:solidFill>
                    <a:srgbClr val="6C654D"/>
                  </a:solidFill>
                </a:rPr>
                <a:t>N</a:t>
              </a:r>
              <a:endParaRPr lang="en-US">
                <a:solidFill>
                  <a:srgbClr val="6C654D"/>
                </a:solidFill>
              </a:endParaRPr>
            </a:p>
          </p:txBody>
        </p:sp>
        <p:sp>
          <p:nvSpPr>
            <p:cNvPr id="34826" name="Line 13"/>
            <p:cNvSpPr>
              <a:spLocks noChangeShapeType="1"/>
            </p:cNvSpPr>
            <p:nvPr/>
          </p:nvSpPr>
          <p:spPr bwMode="auto">
            <a:xfrm flipV="1">
              <a:off x="2882" y="2843"/>
              <a:ext cx="98" cy="170"/>
            </a:xfrm>
            <a:prstGeom prst="line">
              <a:avLst/>
            </a:prstGeom>
            <a:noFill/>
            <a:ln w="12700">
              <a:solidFill>
                <a:srgbClr val="6C654D"/>
              </a:solidFill>
              <a:round/>
              <a:headEnd/>
              <a:tailEnd/>
            </a:ln>
          </p:spPr>
          <p:txBody>
            <a:bodyPr/>
            <a:lstStyle/>
            <a:p>
              <a:endParaRPr lang="en-US"/>
            </a:p>
          </p:txBody>
        </p:sp>
        <p:sp>
          <p:nvSpPr>
            <p:cNvPr id="34827" name="Line 14"/>
            <p:cNvSpPr>
              <a:spLocks noChangeShapeType="1"/>
            </p:cNvSpPr>
            <p:nvPr/>
          </p:nvSpPr>
          <p:spPr bwMode="auto">
            <a:xfrm>
              <a:off x="3040" y="3183"/>
              <a:ext cx="134" cy="0"/>
            </a:xfrm>
            <a:prstGeom prst="line">
              <a:avLst/>
            </a:prstGeom>
            <a:noFill/>
            <a:ln w="12700">
              <a:solidFill>
                <a:srgbClr val="6C654D"/>
              </a:solidFill>
              <a:round/>
              <a:headEnd/>
              <a:tailEnd/>
            </a:ln>
          </p:spPr>
          <p:txBody>
            <a:bodyPr/>
            <a:lstStyle/>
            <a:p>
              <a:endParaRPr lang="en-US"/>
            </a:p>
          </p:txBody>
        </p:sp>
        <p:sp>
          <p:nvSpPr>
            <p:cNvPr id="34828" name="Line 15"/>
            <p:cNvSpPr>
              <a:spLocks noChangeShapeType="1"/>
            </p:cNvSpPr>
            <p:nvPr/>
          </p:nvSpPr>
          <p:spPr bwMode="auto">
            <a:xfrm flipH="1" flipV="1">
              <a:off x="3210" y="2903"/>
              <a:ext cx="63" cy="111"/>
            </a:xfrm>
            <a:prstGeom prst="line">
              <a:avLst/>
            </a:prstGeom>
            <a:noFill/>
            <a:ln w="12700">
              <a:solidFill>
                <a:srgbClr val="6C654D"/>
              </a:solidFill>
              <a:round/>
              <a:headEnd/>
              <a:tailEnd/>
            </a:ln>
          </p:spPr>
          <p:txBody>
            <a:bodyPr/>
            <a:lstStyle/>
            <a:p>
              <a:endParaRPr lang="en-US"/>
            </a:p>
          </p:txBody>
        </p:sp>
        <p:sp>
          <p:nvSpPr>
            <p:cNvPr id="34829" name="Line 16"/>
            <p:cNvSpPr>
              <a:spLocks noChangeShapeType="1"/>
            </p:cNvSpPr>
            <p:nvPr/>
          </p:nvSpPr>
          <p:spPr bwMode="auto">
            <a:xfrm flipH="1">
              <a:off x="2980" y="2843"/>
              <a:ext cx="139" cy="0"/>
            </a:xfrm>
            <a:prstGeom prst="line">
              <a:avLst/>
            </a:prstGeom>
            <a:noFill/>
            <a:ln w="12700">
              <a:solidFill>
                <a:srgbClr val="6C654D"/>
              </a:solidFill>
              <a:round/>
              <a:headEnd/>
              <a:tailEnd/>
            </a:ln>
          </p:spPr>
          <p:txBody>
            <a:bodyPr/>
            <a:lstStyle/>
            <a:p>
              <a:endParaRPr lang="en-US"/>
            </a:p>
          </p:txBody>
        </p:sp>
        <p:sp>
          <p:nvSpPr>
            <p:cNvPr id="34830" name="Line 17"/>
            <p:cNvSpPr>
              <a:spLocks noChangeShapeType="1"/>
            </p:cNvSpPr>
            <p:nvPr/>
          </p:nvSpPr>
          <p:spPr bwMode="auto">
            <a:xfrm flipH="1">
              <a:off x="3003" y="2878"/>
              <a:ext cx="116" cy="0"/>
            </a:xfrm>
            <a:prstGeom prst="line">
              <a:avLst/>
            </a:prstGeom>
            <a:noFill/>
            <a:ln w="12700">
              <a:solidFill>
                <a:srgbClr val="6C654D"/>
              </a:solidFill>
              <a:round/>
              <a:headEnd/>
              <a:tailEnd/>
            </a:ln>
          </p:spPr>
          <p:txBody>
            <a:bodyPr/>
            <a:lstStyle/>
            <a:p>
              <a:endParaRPr lang="en-US"/>
            </a:p>
          </p:txBody>
        </p:sp>
        <p:sp>
          <p:nvSpPr>
            <p:cNvPr id="34831" name="Line 18"/>
            <p:cNvSpPr>
              <a:spLocks noChangeShapeType="1"/>
            </p:cNvSpPr>
            <p:nvPr/>
          </p:nvSpPr>
          <p:spPr bwMode="auto">
            <a:xfrm>
              <a:off x="2237" y="2914"/>
              <a:ext cx="0" cy="198"/>
            </a:xfrm>
            <a:prstGeom prst="line">
              <a:avLst/>
            </a:prstGeom>
            <a:noFill/>
            <a:ln w="12700">
              <a:solidFill>
                <a:srgbClr val="6C654D"/>
              </a:solidFill>
              <a:round/>
              <a:headEnd/>
              <a:tailEnd/>
            </a:ln>
          </p:spPr>
          <p:txBody>
            <a:bodyPr/>
            <a:lstStyle/>
            <a:p>
              <a:endParaRPr lang="en-US"/>
            </a:p>
          </p:txBody>
        </p:sp>
        <p:sp>
          <p:nvSpPr>
            <p:cNvPr id="34832" name="Line 19"/>
            <p:cNvSpPr>
              <a:spLocks noChangeShapeType="1"/>
            </p:cNvSpPr>
            <p:nvPr/>
          </p:nvSpPr>
          <p:spPr bwMode="auto">
            <a:xfrm>
              <a:off x="2272" y="2937"/>
              <a:ext cx="0" cy="152"/>
            </a:xfrm>
            <a:prstGeom prst="line">
              <a:avLst/>
            </a:prstGeom>
            <a:noFill/>
            <a:ln w="12700">
              <a:solidFill>
                <a:srgbClr val="6C654D"/>
              </a:solidFill>
              <a:round/>
              <a:headEnd/>
              <a:tailEnd/>
            </a:ln>
          </p:spPr>
          <p:txBody>
            <a:bodyPr/>
            <a:lstStyle/>
            <a:p>
              <a:endParaRPr lang="en-US"/>
            </a:p>
          </p:txBody>
        </p:sp>
        <p:sp>
          <p:nvSpPr>
            <p:cNvPr id="34833" name="Line 20"/>
            <p:cNvSpPr>
              <a:spLocks noChangeShapeType="1"/>
            </p:cNvSpPr>
            <p:nvPr/>
          </p:nvSpPr>
          <p:spPr bwMode="auto">
            <a:xfrm>
              <a:off x="2237" y="3112"/>
              <a:ext cx="170" cy="99"/>
            </a:xfrm>
            <a:prstGeom prst="line">
              <a:avLst/>
            </a:prstGeom>
            <a:noFill/>
            <a:ln w="12700">
              <a:solidFill>
                <a:srgbClr val="6C654D"/>
              </a:solidFill>
              <a:round/>
              <a:headEnd/>
              <a:tailEnd/>
            </a:ln>
          </p:spPr>
          <p:txBody>
            <a:bodyPr/>
            <a:lstStyle/>
            <a:p>
              <a:endParaRPr lang="en-US"/>
            </a:p>
          </p:txBody>
        </p:sp>
        <p:sp>
          <p:nvSpPr>
            <p:cNvPr id="34834" name="Line 21"/>
            <p:cNvSpPr>
              <a:spLocks noChangeShapeType="1"/>
            </p:cNvSpPr>
            <p:nvPr/>
          </p:nvSpPr>
          <p:spPr bwMode="auto">
            <a:xfrm flipV="1">
              <a:off x="2407" y="3112"/>
              <a:ext cx="171" cy="99"/>
            </a:xfrm>
            <a:prstGeom prst="line">
              <a:avLst/>
            </a:prstGeom>
            <a:noFill/>
            <a:ln w="12700">
              <a:solidFill>
                <a:srgbClr val="6C654D"/>
              </a:solidFill>
              <a:round/>
              <a:headEnd/>
              <a:tailEnd/>
            </a:ln>
          </p:spPr>
          <p:txBody>
            <a:bodyPr/>
            <a:lstStyle/>
            <a:p>
              <a:endParaRPr lang="en-US"/>
            </a:p>
          </p:txBody>
        </p:sp>
        <p:sp>
          <p:nvSpPr>
            <p:cNvPr id="34835" name="Line 22"/>
            <p:cNvSpPr>
              <a:spLocks noChangeShapeType="1"/>
            </p:cNvSpPr>
            <p:nvPr/>
          </p:nvSpPr>
          <p:spPr bwMode="auto">
            <a:xfrm flipV="1">
              <a:off x="2409" y="3094"/>
              <a:ext cx="131" cy="75"/>
            </a:xfrm>
            <a:prstGeom prst="line">
              <a:avLst/>
            </a:prstGeom>
            <a:noFill/>
            <a:ln w="12700">
              <a:solidFill>
                <a:srgbClr val="6C654D"/>
              </a:solidFill>
              <a:round/>
              <a:headEnd/>
              <a:tailEnd/>
            </a:ln>
          </p:spPr>
          <p:txBody>
            <a:bodyPr/>
            <a:lstStyle/>
            <a:p>
              <a:endParaRPr lang="en-US"/>
            </a:p>
          </p:txBody>
        </p:sp>
        <p:sp>
          <p:nvSpPr>
            <p:cNvPr id="34836" name="Line 23"/>
            <p:cNvSpPr>
              <a:spLocks noChangeShapeType="1"/>
            </p:cNvSpPr>
            <p:nvPr/>
          </p:nvSpPr>
          <p:spPr bwMode="auto">
            <a:xfrm flipH="1" flipV="1">
              <a:off x="2407" y="2815"/>
              <a:ext cx="171" cy="99"/>
            </a:xfrm>
            <a:prstGeom prst="line">
              <a:avLst/>
            </a:prstGeom>
            <a:noFill/>
            <a:ln w="12700">
              <a:solidFill>
                <a:srgbClr val="6C654D"/>
              </a:solidFill>
              <a:round/>
              <a:headEnd/>
              <a:tailEnd/>
            </a:ln>
          </p:spPr>
          <p:txBody>
            <a:bodyPr/>
            <a:lstStyle/>
            <a:p>
              <a:endParaRPr lang="en-US"/>
            </a:p>
          </p:txBody>
        </p:sp>
        <p:sp>
          <p:nvSpPr>
            <p:cNvPr id="34837" name="Line 24"/>
            <p:cNvSpPr>
              <a:spLocks noChangeShapeType="1"/>
            </p:cNvSpPr>
            <p:nvPr/>
          </p:nvSpPr>
          <p:spPr bwMode="auto">
            <a:xfrm flipH="1" flipV="1">
              <a:off x="2409" y="2857"/>
              <a:ext cx="131" cy="75"/>
            </a:xfrm>
            <a:prstGeom prst="line">
              <a:avLst/>
            </a:prstGeom>
            <a:noFill/>
            <a:ln w="12700">
              <a:solidFill>
                <a:srgbClr val="6C654D"/>
              </a:solidFill>
              <a:round/>
              <a:headEnd/>
              <a:tailEnd/>
            </a:ln>
          </p:spPr>
          <p:txBody>
            <a:bodyPr/>
            <a:lstStyle/>
            <a:p>
              <a:endParaRPr lang="en-US"/>
            </a:p>
          </p:txBody>
        </p:sp>
        <p:sp>
          <p:nvSpPr>
            <p:cNvPr id="34838" name="Line 25"/>
            <p:cNvSpPr>
              <a:spLocks noChangeShapeType="1"/>
            </p:cNvSpPr>
            <p:nvPr/>
          </p:nvSpPr>
          <p:spPr bwMode="auto">
            <a:xfrm flipH="1">
              <a:off x="2237" y="2815"/>
              <a:ext cx="170" cy="99"/>
            </a:xfrm>
            <a:prstGeom prst="line">
              <a:avLst/>
            </a:prstGeom>
            <a:noFill/>
            <a:ln w="12700">
              <a:solidFill>
                <a:srgbClr val="6C654D"/>
              </a:solidFill>
              <a:round/>
              <a:headEnd/>
              <a:tailEnd/>
            </a:ln>
          </p:spPr>
          <p:txBody>
            <a:bodyPr/>
            <a:lstStyle/>
            <a:p>
              <a:endParaRPr lang="en-US"/>
            </a:p>
          </p:txBody>
        </p:sp>
        <p:sp>
          <p:nvSpPr>
            <p:cNvPr id="34839" name="Line 26"/>
            <p:cNvSpPr>
              <a:spLocks noChangeShapeType="1"/>
            </p:cNvSpPr>
            <p:nvPr/>
          </p:nvSpPr>
          <p:spPr bwMode="auto">
            <a:xfrm>
              <a:off x="2578" y="2914"/>
              <a:ext cx="0" cy="198"/>
            </a:xfrm>
            <a:prstGeom prst="line">
              <a:avLst/>
            </a:prstGeom>
            <a:noFill/>
            <a:ln w="12700">
              <a:solidFill>
                <a:srgbClr val="6C654D"/>
              </a:solidFill>
              <a:round/>
              <a:headEnd/>
              <a:tailEnd/>
            </a:ln>
          </p:spPr>
          <p:txBody>
            <a:bodyPr/>
            <a:lstStyle/>
            <a:p>
              <a:endParaRPr lang="en-US"/>
            </a:p>
          </p:txBody>
        </p:sp>
        <p:sp>
          <p:nvSpPr>
            <p:cNvPr id="34840" name="Rectangle 27"/>
            <p:cNvSpPr>
              <a:spLocks noChangeArrowheads="1"/>
            </p:cNvSpPr>
            <p:nvPr/>
          </p:nvSpPr>
          <p:spPr bwMode="auto">
            <a:xfrm>
              <a:off x="2716" y="3093"/>
              <a:ext cx="99" cy="165"/>
            </a:xfrm>
            <a:prstGeom prst="rect">
              <a:avLst/>
            </a:prstGeom>
            <a:noFill/>
            <a:ln w="9525">
              <a:noFill/>
              <a:miter lim="800000"/>
              <a:headEnd/>
              <a:tailEnd/>
            </a:ln>
          </p:spPr>
          <p:txBody>
            <a:bodyPr wrap="none" lIns="0" tIns="0" rIns="0" bIns="0">
              <a:spAutoFit/>
            </a:bodyPr>
            <a:lstStyle/>
            <a:p>
              <a:r>
                <a:rPr lang="en-US" sz="1200">
                  <a:solidFill>
                    <a:srgbClr val="6C654D"/>
                  </a:solidFill>
                </a:rPr>
                <a:t>N</a:t>
              </a:r>
              <a:endParaRPr lang="en-US">
                <a:solidFill>
                  <a:srgbClr val="6C654D"/>
                </a:solidFill>
              </a:endParaRPr>
            </a:p>
          </p:txBody>
        </p:sp>
        <p:sp>
          <p:nvSpPr>
            <p:cNvPr id="34841" name="Line 28"/>
            <p:cNvSpPr>
              <a:spLocks noChangeShapeType="1"/>
            </p:cNvSpPr>
            <p:nvPr/>
          </p:nvSpPr>
          <p:spPr bwMode="auto">
            <a:xfrm>
              <a:off x="2578" y="3112"/>
              <a:ext cx="131" cy="43"/>
            </a:xfrm>
            <a:prstGeom prst="line">
              <a:avLst/>
            </a:prstGeom>
            <a:noFill/>
            <a:ln w="12700">
              <a:solidFill>
                <a:srgbClr val="6C654D"/>
              </a:solidFill>
              <a:round/>
              <a:headEnd/>
              <a:tailEnd/>
            </a:ln>
          </p:spPr>
          <p:txBody>
            <a:bodyPr/>
            <a:lstStyle/>
            <a:p>
              <a:endParaRPr lang="en-US"/>
            </a:p>
          </p:txBody>
        </p:sp>
        <p:sp>
          <p:nvSpPr>
            <p:cNvPr id="34842" name="Line 29"/>
            <p:cNvSpPr>
              <a:spLocks noChangeShapeType="1"/>
            </p:cNvSpPr>
            <p:nvPr/>
          </p:nvSpPr>
          <p:spPr bwMode="auto">
            <a:xfrm flipV="1">
              <a:off x="2809" y="3013"/>
              <a:ext cx="73" cy="100"/>
            </a:xfrm>
            <a:prstGeom prst="line">
              <a:avLst/>
            </a:prstGeom>
            <a:noFill/>
            <a:ln w="12700">
              <a:solidFill>
                <a:srgbClr val="6C654D"/>
              </a:solidFill>
              <a:round/>
              <a:headEnd/>
              <a:tailEnd/>
            </a:ln>
          </p:spPr>
          <p:txBody>
            <a:bodyPr/>
            <a:lstStyle/>
            <a:p>
              <a:endParaRPr lang="en-US"/>
            </a:p>
          </p:txBody>
        </p:sp>
        <p:sp>
          <p:nvSpPr>
            <p:cNvPr id="34843" name="Line 30"/>
            <p:cNvSpPr>
              <a:spLocks noChangeShapeType="1"/>
            </p:cNvSpPr>
            <p:nvPr/>
          </p:nvSpPr>
          <p:spPr bwMode="auto">
            <a:xfrm flipH="1" flipV="1">
              <a:off x="2765" y="2852"/>
              <a:ext cx="117" cy="161"/>
            </a:xfrm>
            <a:prstGeom prst="line">
              <a:avLst/>
            </a:prstGeom>
            <a:noFill/>
            <a:ln w="12700">
              <a:solidFill>
                <a:srgbClr val="6C654D"/>
              </a:solidFill>
              <a:round/>
              <a:headEnd/>
              <a:tailEnd/>
            </a:ln>
          </p:spPr>
          <p:txBody>
            <a:bodyPr/>
            <a:lstStyle/>
            <a:p>
              <a:endParaRPr lang="en-US"/>
            </a:p>
          </p:txBody>
        </p:sp>
        <p:sp>
          <p:nvSpPr>
            <p:cNvPr id="34844" name="Line 31"/>
            <p:cNvSpPr>
              <a:spLocks noChangeShapeType="1"/>
            </p:cNvSpPr>
            <p:nvPr/>
          </p:nvSpPr>
          <p:spPr bwMode="auto">
            <a:xfrm flipH="1">
              <a:off x="2578" y="2852"/>
              <a:ext cx="187" cy="62"/>
            </a:xfrm>
            <a:prstGeom prst="line">
              <a:avLst/>
            </a:prstGeom>
            <a:noFill/>
            <a:ln w="12700">
              <a:solidFill>
                <a:srgbClr val="6C654D"/>
              </a:solidFill>
              <a:round/>
              <a:headEnd/>
              <a:tailEnd/>
            </a:ln>
          </p:spPr>
          <p:txBody>
            <a:bodyPr/>
            <a:lstStyle/>
            <a:p>
              <a:endParaRPr lang="en-US"/>
            </a:p>
          </p:txBody>
        </p:sp>
        <p:sp>
          <p:nvSpPr>
            <p:cNvPr id="34845" name="Line 32"/>
            <p:cNvSpPr>
              <a:spLocks noChangeShapeType="1"/>
            </p:cNvSpPr>
            <p:nvPr/>
          </p:nvSpPr>
          <p:spPr bwMode="auto">
            <a:xfrm flipH="1">
              <a:off x="3174" y="3014"/>
              <a:ext cx="99" cy="169"/>
            </a:xfrm>
            <a:prstGeom prst="line">
              <a:avLst/>
            </a:prstGeom>
            <a:noFill/>
            <a:ln w="12700">
              <a:solidFill>
                <a:srgbClr val="6C654D"/>
              </a:solidFill>
              <a:round/>
              <a:headEnd/>
              <a:tailEnd/>
            </a:ln>
          </p:spPr>
          <p:txBody>
            <a:bodyPr/>
            <a:lstStyle/>
            <a:p>
              <a:endParaRPr lang="en-US"/>
            </a:p>
          </p:txBody>
        </p:sp>
        <p:sp>
          <p:nvSpPr>
            <p:cNvPr id="34846" name="Line 33"/>
            <p:cNvSpPr>
              <a:spLocks noChangeShapeType="1"/>
            </p:cNvSpPr>
            <p:nvPr/>
          </p:nvSpPr>
          <p:spPr bwMode="auto">
            <a:xfrm flipH="1">
              <a:off x="3216" y="3052"/>
              <a:ext cx="75" cy="129"/>
            </a:xfrm>
            <a:prstGeom prst="line">
              <a:avLst/>
            </a:prstGeom>
            <a:noFill/>
            <a:ln w="12700">
              <a:solidFill>
                <a:srgbClr val="6C654D"/>
              </a:solidFill>
              <a:round/>
              <a:headEnd/>
              <a:tailEnd/>
            </a:ln>
          </p:spPr>
          <p:txBody>
            <a:bodyPr/>
            <a:lstStyle/>
            <a:p>
              <a:endParaRPr lang="en-US"/>
            </a:p>
          </p:txBody>
        </p:sp>
        <p:sp>
          <p:nvSpPr>
            <p:cNvPr id="34847" name="Line 34"/>
            <p:cNvSpPr>
              <a:spLocks noChangeShapeType="1"/>
            </p:cNvSpPr>
            <p:nvPr/>
          </p:nvSpPr>
          <p:spPr bwMode="auto">
            <a:xfrm>
              <a:off x="3174" y="3183"/>
              <a:ext cx="96" cy="170"/>
            </a:xfrm>
            <a:prstGeom prst="line">
              <a:avLst/>
            </a:prstGeom>
            <a:noFill/>
            <a:ln w="12700">
              <a:solidFill>
                <a:srgbClr val="6C654D"/>
              </a:solidFill>
              <a:round/>
              <a:headEnd/>
              <a:tailEnd/>
            </a:ln>
          </p:spPr>
          <p:txBody>
            <a:bodyPr/>
            <a:lstStyle/>
            <a:p>
              <a:endParaRPr lang="en-US"/>
            </a:p>
          </p:txBody>
        </p:sp>
        <p:sp>
          <p:nvSpPr>
            <p:cNvPr id="34848" name="Line 35"/>
            <p:cNvSpPr>
              <a:spLocks noChangeShapeType="1"/>
            </p:cNvSpPr>
            <p:nvPr/>
          </p:nvSpPr>
          <p:spPr bwMode="auto">
            <a:xfrm>
              <a:off x="3270" y="3353"/>
              <a:ext cx="196" cy="0"/>
            </a:xfrm>
            <a:prstGeom prst="line">
              <a:avLst/>
            </a:prstGeom>
            <a:noFill/>
            <a:ln w="12700">
              <a:solidFill>
                <a:srgbClr val="6C654D"/>
              </a:solidFill>
              <a:round/>
              <a:headEnd/>
              <a:tailEnd/>
            </a:ln>
          </p:spPr>
          <p:txBody>
            <a:bodyPr/>
            <a:lstStyle/>
            <a:p>
              <a:endParaRPr lang="en-US"/>
            </a:p>
          </p:txBody>
        </p:sp>
        <p:sp>
          <p:nvSpPr>
            <p:cNvPr id="34849" name="Line 36"/>
            <p:cNvSpPr>
              <a:spLocks noChangeShapeType="1"/>
            </p:cNvSpPr>
            <p:nvPr/>
          </p:nvSpPr>
          <p:spPr bwMode="auto">
            <a:xfrm>
              <a:off x="3293" y="3318"/>
              <a:ext cx="150" cy="0"/>
            </a:xfrm>
            <a:prstGeom prst="line">
              <a:avLst/>
            </a:prstGeom>
            <a:noFill/>
            <a:ln w="12700">
              <a:solidFill>
                <a:srgbClr val="6C654D"/>
              </a:solidFill>
              <a:round/>
              <a:headEnd/>
              <a:tailEnd/>
            </a:ln>
          </p:spPr>
          <p:txBody>
            <a:bodyPr/>
            <a:lstStyle/>
            <a:p>
              <a:endParaRPr lang="en-US"/>
            </a:p>
          </p:txBody>
        </p:sp>
        <p:sp>
          <p:nvSpPr>
            <p:cNvPr id="34850" name="Line 37"/>
            <p:cNvSpPr>
              <a:spLocks noChangeShapeType="1"/>
            </p:cNvSpPr>
            <p:nvPr/>
          </p:nvSpPr>
          <p:spPr bwMode="auto">
            <a:xfrm flipV="1">
              <a:off x="3466" y="3184"/>
              <a:ext cx="99" cy="169"/>
            </a:xfrm>
            <a:prstGeom prst="line">
              <a:avLst/>
            </a:prstGeom>
            <a:noFill/>
            <a:ln w="12700">
              <a:solidFill>
                <a:srgbClr val="6C654D"/>
              </a:solidFill>
              <a:round/>
              <a:headEnd/>
              <a:tailEnd/>
            </a:ln>
          </p:spPr>
          <p:txBody>
            <a:bodyPr/>
            <a:lstStyle/>
            <a:p>
              <a:endParaRPr lang="en-US"/>
            </a:p>
          </p:txBody>
        </p:sp>
        <p:sp>
          <p:nvSpPr>
            <p:cNvPr id="34851" name="Line 38"/>
            <p:cNvSpPr>
              <a:spLocks noChangeShapeType="1"/>
            </p:cNvSpPr>
            <p:nvPr/>
          </p:nvSpPr>
          <p:spPr bwMode="auto">
            <a:xfrm flipH="1">
              <a:off x="3273" y="3014"/>
              <a:ext cx="195" cy="0"/>
            </a:xfrm>
            <a:prstGeom prst="line">
              <a:avLst/>
            </a:prstGeom>
            <a:noFill/>
            <a:ln w="12700">
              <a:solidFill>
                <a:srgbClr val="6C654D"/>
              </a:solidFill>
              <a:round/>
              <a:headEnd/>
              <a:tailEnd/>
            </a:ln>
          </p:spPr>
          <p:txBody>
            <a:bodyPr/>
            <a:lstStyle/>
            <a:p>
              <a:endParaRPr lang="en-US"/>
            </a:p>
          </p:txBody>
        </p:sp>
        <p:sp>
          <p:nvSpPr>
            <p:cNvPr id="34852" name="Line 39"/>
            <p:cNvSpPr>
              <a:spLocks noChangeShapeType="1"/>
            </p:cNvSpPr>
            <p:nvPr/>
          </p:nvSpPr>
          <p:spPr bwMode="auto">
            <a:xfrm>
              <a:off x="3468" y="3014"/>
              <a:ext cx="97" cy="170"/>
            </a:xfrm>
            <a:prstGeom prst="line">
              <a:avLst/>
            </a:prstGeom>
            <a:noFill/>
            <a:ln w="12700">
              <a:solidFill>
                <a:srgbClr val="6C654D"/>
              </a:solidFill>
              <a:round/>
              <a:headEnd/>
              <a:tailEnd/>
            </a:ln>
          </p:spPr>
          <p:txBody>
            <a:bodyPr/>
            <a:lstStyle/>
            <a:p>
              <a:endParaRPr lang="en-US"/>
            </a:p>
          </p:txBody>
        </p:sp>
        <p:sp>
          <p:nvSpPr>
            <p:cNvPr id="34853" name="Line 40"/>
            <p:cNvSpPr>
              <a:spLocks noChangeShapeType="1"/>
            </p:cNvSpPr>
            <p:nvPr/>
          </p:nvSpPr>
          <p:spPr bwMode="auto">
            <a:xfrm>
              <a:off x="3565" y="3184"/>
              <a:ext cx="193" cy="0"/>
            </a:xfrm>
            <a:prstGeom prst="line">
              <a:avLst/>
            </a:prstGeom>
            <a:noFill/>
            <a:ln w="12700">
              <a:solidFill>
                <a:srgbClr val="6C654D"/>
              </a:solidFill>
              <a:round/>
              <a:headEnd/>
              <a:tailEnd/>
            </a:ln>
          </p:spPr>
          <p:txBody>
            <a:bodyPr/>
            <a:lstStyle/>
            <a:p>
              <a:endParaRPr lang="en-US"/>
            </a:p>
          </p:txBody>
        </p:sp>
        <p:sp>
          <p:nvSpPr>
            <p:cNvPr id="34854" name="Line 41"/>
            <p:cNvSpPr>
              <a:spLocks noChangeShapeType="1"/>
            </p:cNvSpPr>
            <p:nvPr/>
          </p:nvSpPr>
          <p:spPr bwMode="auto">
            <a:xfrm>
              <a:off x="3587" y="3149"/>
              <a:ext cx="148" cy="0"/>
            </a:xfrm>
            <a:prstGeom prst="line">
              <a:avLst/>
            </a:prstGeom>
            <a:noFill/>
            <a:ln w="12700">
              <a:solidFill>
                <a:srgbClr val="6C654D"/>
              </a:solidFill>
              <a:round/>
              <a:headEnd/>
              <a:tailEnd/>
            </a:ln>
          </p:spPr>
          <p:txBody>
            <a:bodyPr/>
            <a:lstStyle/>
            <a:p>
              <a:endParaRPr lang="en-US"/>
            </a:p>
          </p:txBody>
        </p:sp>
        <p:sp>
          <p:nvSpPr>
            <p:cNvPr id="34855" name="Line 42"/>
            <p:cNvSpPr>
              <a:spLocks noChangeShapeType="1"/>
            </p:cNvSpPr>
            <p:nvPr/>
          </p:nvSpPr>
          <p:spPr bwMode="auto">
            <a:xfrm flipV="1">
              <a:off x="3758" y="3017"/>
              <a:ext cx="98" cy="167"/>
            </a:xfrm>
            <a:prstGeom prst="line">
              <a:avLst/>
            </a:prstGeom>
            <a:noFill/>
            <a:ln w="12700">
              <a:solidFill>
                <a:srgbClr val="6C654D"/>
              </a:solidFill>
              <a:round/>
              <a:headEnd/>
              <a:tailEnd/>
            </a:ln>
          </p:spPr>
          <p:txBody>
            <a:bodyPr/>
            <a:lstStyle/>
            <a:p>
              <a:endParaRPr lang="en-US"/>
            </a:p>
          </p:txBody>
        </p:sp>
        <p:sp>
          <p:nvSpPr>
            <p:cNvPr id="34856" name="Line 43"/>
            <p:cNvSpPr>
              <a:spLocks noChangeShapeType="1"/>
            </p:cNvSpPr>
            <p:nvPr/>
          </p:nvSpPr>
          <p:spPr bwMode="auto">
            <a:xfrm flipH="1" flipV="1">
              <a:off x="3758" y="2848"/>
              <a:ext cx="98" cy="169"/>
            </a:xfrm>
            <a:prstGeom prst="line">
              <a:avLst/>
            </a:prstGeom>
            <a:noFill/>
            <a:ln w="12700">
              <a:solidFill>
                <a:srgbClr val="6C654D"/>
              </a:solidFill>
              <a:round/>
              <a:headEnd/>
              <a:tailEnd/>
            </a:ln>
          </p:spPr>
          <p:txBody>
            <a:bodyPr/>
            <a:lstStyle/>
            <a:p>
              <a:endParaRPr lang="en-US"/>
            </a:p>
          </p:txBody>
        </p:sp>
        <p:sp>
          <p:nvSpPr>
            <p:cNvPr id="34857" name="Line 44"/>
            <p:cNvSpPr>
              <a:spLocks noChangeShapeType="1"/>
            </p:cNvSpPr>
            <p:nvPr/>
          </p:nvSpPr>
          <p:spPr bwMode="auto">
            <a:xfrm flipH="1" flipV="1">
              <a:off x="3740" y="2885"/>
              <a:ext cx="75" cy="130"/>
            </a:xfrm>
            <a:prstGeom prst="line">
              <a:avLst/>
            </a:prstGeom>
            <a:noFill/>
            <a:ln w="12700">
              <a:solidFill>
                <a:srgbClr val="6C654D"/>
              </a:solidFill>
              <a:round/>
              <a:headEnd/>
              <a:tailEnd/>
            </a:ln>
          </p:spPr>
          <p:txBody>
            <a:bodyPr/>
            <a:lstStyle/>
            <a:p>
              <a:endParaRPr lang="en-US"/>
            </a:p>
          </p:txBody>
        </p:sp>
        <p:sp>
          <p:nvSpPr>
            <p:cNvPr id="34858" name="Line 45"/>
            <p:cNvSpPr>
              <a:spLocks noChangeShapeType="1"/>
            </p:cNvSpPr>
            <p:nvPr/>
          </p:nvSpPr>
          <p:spPr bwMode="auto">
            <a:xfrm flipH="1">
              <a:off x="3565" y="2848"/>
              <a:ext cx="193" cy="0"/>
            </a:xfrm>
            <a:prstGeom prst="line">
              <a:avLst/>
            </a:prstGeom>
            <a:noFill/>
            <a:ln w="12700">
              <a:solidFill>
                <a:srgbClr val="6C654D"/>
              </a:solidFill>
              <a:round/>
              <a:headEnd/>
              <a:tailEnd/>
            </a:ln>
          </p:spPr>
          <p:txBody>
            <a:bodyPr/>
            <a:lstStyle/>
            <a:p>
              <a:endParaRPr lang="en-US"/>
            </a:p>
          </p:txBody>
        </p:sp>
        <p:sp>
          <p:nvSpPr>
            <p:cNvPr id="34859" name="Line 46"/>
            <p:cNvSpPr>
              <a:spLocks noChangeShapeType="1"/>
            </p:cNvSpPr>
            <p:nvPr/>
          </p:nvSpPr>
          <p:spPr bwMode="auto">
            <a:xfrm flipH="1">
              <a:off x="3468" y="2848"/>
              <a:ext cx="97" cy="166"/>
            </a:xfrm>
            <a:prstGeom prst="line">
              <a:avLst/>
            </a:prstGeom>
            <a:noFill/>
            <a:ln w="12700">
              <a:solidFill>
                <a:srgbClr val="6C654D"/>
              </a:solidFill>
              <a:round/>
              <a:headEnd/>
              <a:tailEnd/>
            </a:ln>
          </p:spPr>
          <p:txBody>
            <a:bodyPr/>
            <a:lstStyle/>
            <a:p>
              <a:endParaRPr lang="en-US"/>
            </a:p>
          </p:txBody>
        </p:sp>
        <p:sp>
          <p:nvSpPr>
            <p:cNvPr id="34860" name="Line 47"/>
            <p:cNvSpPr>
              <a:spLocks noChangeShapeType="1"/>
            </p:cNvSpPr>
            <p:nvPr/>
          </p:nvSpPr>
          <p:spPr bwMode="auto">
            <a:xfrm flipH="1">
              <a:off x="3510" y="2885"/>
              <a:ext cx="73" cy="126"/>
            </a:xfrm>
            <a:prstGeom prst="line">
              <a:avLst/>
            </a:prstGeom>
            <a:noFill/>
            <a:ln w="12700">
              <a:solidFill>
                <a:srgbClr val="6C654D"/>
              </a:solidFill>
              <a:round/>
              <a:headEnd/>
              <a:tailEnd/>
            </a:ln>
          </p:spPr>
          <p:txBody>
            <a:bodyPr/>
            <a:lstStyle/>
            <a:p>
              <a:endParaRPr lang="en-US"/>
            </a:p>
          </p:txBody>
        </p:sp>
        <p:sp>
          <p:nvSpPr>
            <p:cNvPr id="34861" name="Line 48"/>
            <p:cNvSpPr>
              <a:spLocks noChangeShapeType="1"/>
            </p:cNvSpPr>
            <p:nvPr/>
          </p:nvSpPr>
          <p:spPr bwMode="auto">
            <a:xfrm flipH="1" flipV="1">
              <a:off x="2666" y="2681"/>
              <a:ext cx="99" cy="171"/>
            </a:xfrm>
            <a:prstGeom prst="line">
              <a:avLst/>
            </a:prstGeom>
            <a:noFill/>
            <a:ln w="12700">
              <a:solidFill>
                <a:srgbClr val="6C654D"/>
              </a:solidFill>
              <a:round/>
              <a:headEnd/>
              <a:tailEnd/>
            </a:ln>
          </p:spPr>
          <p:txBody>
            <a:bodyPr/>
            <a:lstStyle/>
            <a:p>
              <a:endParaRPr lang="en-US"/>
            </a:p>
          </p:txBody>
        </p:sp>
        <p:sp>
          <p:nvSpPr>
            <p:cNvPr id="34862" name="Line 49"/>
            <p:cNvSpPr>
              <a:spLocks noChangeShapeType="1"/>
            </p:cNvSpPr>
            <p:nvPr/>
          </p:nvSpPr>
          <p:spPr bwMode="auto">
            <a:xfrm flipV="1">
              <a:off x="2765" y="2713"/>
              <a:ext cx="140" cy="139"/>
            </a:xfrm>
            <a:prstGeom prst="line">
              <a:avLst/>
            </a:prstGeom>
            <a:noFill/>
            <a:ln w="12700">
              <a:solidFill>
                <a:srgbClr val="6C654D"/>
              </a:solidFill>
              <a:round/>
              <a:headEnd/>
              <a:tailEnd/>
            </a:ln>
          </p:spPr>
          <p:txBody>
            <a:bodyPr/>
            <a:lstStyle/>
            <a:p>
              <a:endParaRPr lang="en-US"/>
            </a:p>
          </p:txBody>
        </p:sp>
        <p:sp>
          <p:nvSpPr>
            <p:cNvPr id="34863" name="Line 50"/>
            <p:cNvSpPr>
              <a:spLocks noChangeShapeType="1"/>
            </p:cNvSpPr>
            <p:nvPr/>
          </p:nvSpPr>
          <p:spPr bwMode="auto">
            <a:xfrm>
              <a:off x="2765" y="3235"/>
              <a:ext cx="0" cy="136"/>
            </a:xfrm>
            <a:prstGeom prst="line">
              <a:avLst/>
            </a:prstGeom>
            <a:noFill/>
            <a:ln w="12700">
              <a:solidFill>
                <a:srgbClr val="6C654D"/>
              </a:solidFill>
              <a:round/>
              <a:headEnd/>
              <a:tailEnd/>
            </a:ln>
          </p:spPr>
          <p:txBody>
            <a:bodyPr/>
            <a:lstStyle/>
            <a:p>
              <a:endParaRPr lang="en-US"/>
            </a:p>
          </p:txBody>
        </p:sp>
        <p:sp>
          <p:nvSpPr>
            <p:cNvPr id="34864" name="Line 51"/>
            <p:cNvSpPr>
              <a:spLocks noChangeShapeType="1"/>
            </p:cNvSpPr>
            <p:nvPr/>
          </p:nvSpPr>
          <p:spPr bwMode="auto">
            <a:xfrm>
              <a:off x="4477" y="2906"/>
              <a:ext cx="0" cy="198"/>
            </a:xfrm>
            <a:prstGeom prst="line">
              <a:avLst/>
            </a:prstGeom>
            <a:noFill/>
            <a:ln w="12700">
              <a:solidFill>
                <a:srgbClr val="6C654D"/>
              </a:solidFill>
              <a:round/>
              <a:headEnd/>
              <a:tailEnd/>
            </a:ln>
          </p:spPr>
          <p:txBody>
            <a:bodyPr/>
            <a:lstStyle/>
            <a:p>
              <a:endParaRPr lang="en-US"/>
            </a:p>
          </p:txBody>
        </p:sp>
        <p:sp>
          <p:nvSpPr>
            <p:cNvPr id="34865" name="Line 52"/>
            <p:cNvSpPr>
              <a:spLocks noChangeShapeType="1"/>
            </p:cNvSpPr>
            <p:nvPr/>
          </p:nvSpPr>
          <p:spPr bwMode="auto">
            <a:xfrm>
              <a:off x="4512" y="2929"/>
              <a:ext cx="0" cy="152"/>
            </a:xfrm>
            <a:prstGeom prst="line">
              <a:avLst/>
            </a:prstGeom>
            <a:noFill/>
            <a:ln w="12700">
              <a:solidFill>
                <a:srgbClr val="6C654D"/>
              </a:solidFill>
              <a:round/>
              <a:headEnd/>
              <a:tailEnd/>
            </a:ln>
          </p:spPr>
          <p:txBody>
            <a:bodyPr/>
            <a:lstStyle/>
            <a:p>
              <a:endParaRPr lang="en-US"/>
            </a:p>
          </p:txBody>
        </p:sp>
        <p:sp>
          <p:nvSpPr>
            <p:cNvPr id="34866" name="Line 53"/>
            <p:cNvSpPr>
              <a:spLocks noChangeShapeType="1"/>
            </p:cNvSpPr>
            <p:nvPr/>
          </p:nvSpPr>
          <p:spPr bwMode="auto">
            <a:xfrm flipV="1">
              <a:off x="4647" y="3103"/>
              <a:ext cx="171" cy="100"/>
            </a:xfrm>
            <a:prstGeom prst="line">
              <a:avLst/>
            </a:prstGeom>
            <a:noFill/>
            <a:ln w="12700">
              <a:solidFill>
                <a:srgbClr val="6C654D"/>
              </a:solidFill>
              <a:round/>
              <a:headEnd/>
              <a:tailEnd/>
            </a:ln>
          </p:spPr>
          <p:txBody>
            <a:bodyPr/>
            <a:lstStyle/>
            <a:p>
              <a:endParaRPr lang="en-US"/>
            </a:p>
          </p:txBody>
        </p:sp>
        <p:sp>
          <p:nvSpPr>
            <p:cNvPr id="34867" name="Line 54"/>
            <p:cNvSpPr>
              <a:spLocks noChangeShapeType="1"/>
            </p:cNvSpPr>
            <p:nvPr/>
          </p:nvSpPr>
          <p:spPr bwMode="auto">
            <a:xfrm flipV="1">
              <a:off x="4649" y="3086"/>
              <a:ext cx="132" cy="75"/>
            </a:xfrm>
            <a:prstGeom prst="line">
              <a:avLst/>
            </a:prstGeom>
            <a:noFill/>
            <a:ln w="12700">
              <a:solidFill>
                <a:srgbClr val="6C654D"/>
              </a:solidFill>
              <a:round/>
              <a:headEnd/>
              <a:tailEnd/>
            </a:ln>
          </p:spPr>
          <p:txBody>
            <a:bodyPr/>
            <a:lstStyle/>
            <a:p>
              <a:endParaRPr lang="en-US"/>
            </a:p>
          </p:txBody>
        </p:sp>
        <p:sp>
          <p:nvSpPr>
            <p:cNvPr id="34868" name="Line 55"/>
            <p:cNvSpPr>
              <a:spLocks noChangeShapeType="1"/>
            </p:cNvSpPr>
            <p:nvPr/>
          </p:nvSpPr>
          <p:spPr bwMode="auto">
            <a:xfrm flipH="1" flipV="1">
              <a:off x="4647" y="2807"/>
              <a:ext cx="171" cy="99"/>
            </a:xfrm>
            <a:prstGeom prst="line">
              <a:avLst/>
            </a:prstGeom>
            <a:noFill/>
            <a:ln w="12700">
              <a:solidFill>
                <a:srgbClr val="6C654D"/>
              </a:solidFill>
              <a:round/>
              <a:headEnd/>
              <a:tailEnd/>
            </a:ln>
          </p:spPr>
          <p:txBody>
            <a:bodyPr/>
            <a:lstStyle/>
            <a:p>
              <a:endParaRPr lang="en-US"/>
            </a:p>
          </p:txBody>
        </p:sp>
        <p:sp>
          <p:nvSpPr>
            <p:cNvPr id="34869" name="Line 56"/>
            <p:cNvSpPr>
              <a:spLocks noChangeShapeType="1"/>
            </p:cNvSpPr>
            <p:nvPr/>
          </p:nvSpPr>
          <p:spPr bwMode="auto">
            <a:xfrm flipH="1" flipV="1">
              <a:off x="4649" y="2849"/>
              <a:ext cx="132" cy="75"/>
            </a:xfrm>
            <a:prstGeom prst="line">
              <a:avLst/>
            </a:prstGeom>
            <a:noFill/>
            <a:ln w="12700">
              <a:solidFill>
                <a:srgbClr val="6C654D"/>
              </a:solidFill>
              <a:round/>
              <a:headEnd/>
              <a:tailEnd/>
            </a:ln>
          </p:spPr>
          <p:txBody>
            <a:bodyPr/>
            <a:lstStyle/>
            <a:p>
              <a:endParaRPr lang="en-US"/>
            </a:p>
          </p:txBody>
        </p:sp>
        <p:sp>
          <p:nvSpPr>
            <p:cNvPr id="34870" name="Line 57"/>
            <p:cNvSpPr>
              <a:spLocks noChangeShapeType="1"/>
            </p:cNvSpPr>
            <p:nvPr/>
          </p:nvSpPr>
          <p:spPr bwMode="auto">
            <a:xfrm flipH="1">
              <a:off x="4477" y="2807"/>
              <a:ext cx="170" cy="99"/>
            </a:xfrm>
            <a:prstGeom prst="line">
              <a:avLst/>
            </a:prstGeom>
            <a:noFill/>
            <a:ln w="12700">
              <a:solidFill>
                <a:srgbClr val="6C654D"/>
              </a:solidFill>
              <a:round/>
              <a:headEnd/>
              <a:tailEnd/>
            </a:ln>
          </p:spPr>
          <p:txBody>
            <a:bodyPr/>
            <a:lstStyle/>
            <a:p>
              <a:endParaRPr lang="en-US"/>
            </a:p>
          </p:txBody>
        </p:sp>
        <p:sp>
          <p:nvSpPr>
            <p:cNvPr id="34871" name="Line 58"/>
            <p:cNvSpPr>
              <a:spLocks noChangeShapeType="1"/>
            </p:cNvSpPr>
            <p:nvPr/>
          </p:nvSpPr>
          <p:spPr bwMode="auto">
            <a:xfrm flipH="1" flipV="1">
              <a:off x="4477" y="3104"/>
              <a:ext cx="170" cy="99"/>
            </a:xfrm>
            <a:prstGeom prst="line">
              <a:avLst/>
            </a:prstGeom>
            <a:noFill/>
            <a:ln w="12700">
              <a:solidFill>
                <a:srgbClr val="6C654D"/>
              </a:solidFill>
              <a:round/>
              <a:headEnd/>
              <a:tailEnd/>
            </a:ln>
          </p:spPr>
          <p:txBody>
            <a:bodyPr/>
            <a:lstStyle/>
            <a:p>
              <a:endParaRPr lang="en-US"/>
            </a:p>
          </p:txBody>
        </p:sp>
        <p:sp>
          <p:nvSpPr>
            <p:cNvPr id="34872" name="Line 59"/>
            <p:cNvSpPr>
              <a:spLocks noChangeShapeType="1"/>
            </p:cNvSpPr>
            <p:nvPr/>
          </p:nvSpPr>
          <p:spPr bwMode="auto">
            <a:xfrm flipH="1">
              <a:off x="4308" y="3104"/>
              <a:ext cx="169" cy="99"/>
            </a:xfrm>
            <a:prstGeom prst="line">
              <a:avLst/>
            </a:prstGeom>
            <a:noFill/>
            <a:ln w="12700">
              <a:solidFill>
                <a:srgbClr val="6C654D"/>
              </a:solidFill>
              <a:round/>
              <a:headEnd/>
              <a:tailEnd/>
            </a:ln>
          </p:spPr>
          <p:txBody>
            <a:bodyPr/>
            <a:lstStyle/>
            <a:p>
              <a:endParaRPr lang="en-US"/>
            </a:p>
          </p:txBody>
        </p:sp>
        <p:sp>
          <p:nvSpPr>
            <p:cNvPr id="34873" name="Line 60"/>
            <p:cNvSpPr>
              <a:spLocks noChangeShapeType="1"/>
            </p:cNvSpPr>
            <p:nvPr/>
          </p:nvSpPr>
          <p:spPr bwMode="auto">
            <a:xfrm>
              <a:off x="4308" y="3203"/>
              <a:ext cx="0" cy="196"/>
            </a:xfrm>
            <a:prstGeom prst="line">
              <a:avLst/>
            </a:prstGeom>
            <a:noFill/>
            <a:ln w="12700">
              <a:solidFill>
                <a:srgbClr val="6C654D"/>
              </a:solidFill>
              <a:round/>
              <a:headEnd/>
              <a:tailEnd/>
            </a:ln>
          </p:spPr>
          <p:txBody>
            <a:bodyPr/>
            <a:lstStyle/>
            <a:p>
              <a:endParaRPr lang="en-US"/>
            </a:p>
          </p:txBody>
        </p:sp>
        <p:sp>
          <p:nvSpPr>
            <p:cNvPr id="34874" name="Line 61"/>
            <p:cNvSpPr>
              <a:spLocks noChangeShapeType="1"/>
            </p:cNvSpPr>
            <p:nvPr/>
          </p:nvSpPr>
          <p:spPr bwMode="auto">
            <a:xfrm>
              <a:off x="4342" y="3226"/>
              <a:ext cx="0" cy="151"/>
            </a:xfrm>
            <a:prstGeom prst="line">
              <a:avLst/>
            </a:prstGeom>
            <a:noFill/>
            <a:ln w="12700">
              <a:solidFill>
                <a:srgbClr val="6C654D"/>
              </a:solidFill>
              <a:round/>
              <a:headEnd/>
              <a:tailEnd/>
            </a:ln>
          </p:spPr>
          <p:txBody>
            <a:bodyPr/>
            <a:lstStyle/>
            <a:p>
              <a:endParaRPr lang="en-US"/>
            </a:p>
          </p:txBody>
        </p:sp>
        <p:sp>
          <p:nvSpPr>
            <p:cNvPr id="34875" name="Line 62"/>
            <p:cNvSpPr>
              <a:spLocks noChangeShapeType="1"/>
            </p:cNvSpPr>
            <p:nvPr/>
          </p:nvSpPr>
          <p:spPr bwMode="auto">
            <a:xfrm>
              <a:off x="4308" y="3399"/>
              <a:ext cx="171" cy="100"/>
            </a:xfrm>
            <a:prstGeom prst="line">
              <a:avLst/>
            </a:prstGeom>
            <a:noFill/>
            <a:ln w="12700">
              <a:solidFill>
                <a:srgbClr val="6C654D"/>
              </a:solidFill>
              <a:round/>
              <a:headEnd/>
              <a:tailEnd/>
            </a:ln>
          </p:spPr>
          <p:txBody>
            <a:bodyPr/>
            <a:lstStyle/>
            <a:p>
              <a:endParaRPr lang="en-US"/>
            </a:p>
          </p:txBody>
        </p:sp>
        <p:sp>
          <p:nvSpPr>
            <p:cNvPr id="34876" name="Line 63"/>
            <p:cNvSpPr>
              <a:spLocks noChangeShapeType="1"/>
            </p:cNvSpPr>
            <p:nvPr/>
          </p:nvSpPr>
          <p:spPr bwMode="auto">
            <a:xfrm flipV="1">
              <a:off x="4479" y="3399"/>
              <a:ext cx="168" cy="100"/>
            </a:xfrm>
            <a:prstGeom prst="line">
              <a:avLst/>
            </a:prstGeom>
            <a:noFill/>
            <a:ln w="12700">
              <a:solidFill>
                <a:srgbClr val="6C654D"/>
              </a:solidFill>
              <a:round/>
              <a:headEnd/>
              <a:tailEnd/>
            </a:ln>
          </p:spPr>
          <p:txBody>
            <a:bodyPr/>
            <a:lstStyle/>
            <a:p>
              <a:endParaRPr lang="en-US"/>
            </a:p>
          </p:txBody>
        </p:sp>
        <p:sp>
          <p:nvSpPr>
            <p:cNvPr id="34877" name="Line 64"/>
            <p:cNvSpPr>
              <a:spLocks noChangeShapeType="1"/>
            </p:cNvSpPr>
            <p:nvPr/>
          </p:nvSpPr>
          <p:spPr bwMode="auto">
            <a:xfrm flipV="1">
              <a:off x="4481" y="3381"/>
              <a:ext cx="129" cy="76"/>
            </a:xfrm>
            <a:prstGeom prst="line">
              <a:avLst/>
            </a:prstGeom>
            <a:noFill/>
            <a:ln w="12700">
              <a:solidFill>
                <a:srgbClr val="6C654D"/>
              </a:solidFill>
              <a:round/>
              <a:headEnd/>
              <a:tailEnd/>
            </a:ln>
          </p:spPr>
          <p:txBody>
            <a:bodyPr/>
            <a:lstStyle/>
            <a:p>
              <a:endParaRPr lang="en-US"/>
            </a:p>
          </p:txBody>
        </p:sp>
        <p:sp>
          <p:nvSpPr>
            <p:cNvPr id="34878" name="Line 65"/>
            <p:cNvSpPr>
              <a:spLocks noChangeShapeType="1"/>
            </p:cNvSpPr>
            <p:nvPr/>
          </p:nvSpPr>
          <p:spPr bwMode="auto">
            <a:xfrm flipV="1">
              <a:off x="4647" y="3203"/>
              <a:ext cx="0" cy="196"/>
            </a:xfrm>
            <a:prstGeom prst="line">
              <a:avLst/>
            </a:prstGeom>
            <a:noFill/>
            <a:ln w="12700">
              <a:solidFill>
                <a:srgbClr val="6C654D"/>
              </a:solidFill>
              <a:round/>
              <a:headEnd/>
              <a:tailEnd/>
            </a:ln>
          </p:spPr>
          <p:txBody>
            <a:bodyPr/>
            <a:lstStyle/>
            <a:p>
              <a:endParaRPr lang="en-US"/>
            </a:p>
          </p:txBody>
        </p:sp>
        <p:sp>
          <p:nvSpPr>
            <p:cNvPr id="34879" name="Line 66"/>
            <p:cNvSpPr>
              <a:spLocks noChangeShapeType="1"/>
            </p:cNvSpPr>
            <p:nvPr/>
          </p:nvSpPr>
          <p:spPr bwMode="auto">
            <a:xfrm>
              <a:off x="4818" y="2906"/>
              <a:ext cx="0" cy="197"/>
            </a:xfrm>
            <a:prstGeom prst="line">
              <a:avLst/>
            </a:prstGeom>
            <a:noFill/>
            <a:ln w="12700">
              <a:solidFill>
                <a:srgbClr val="6C654D"/>
              </a:solidFill>
              <a:round/>
              <a:headEnd/>
              <a:tailEnd/>
            </a:ln>
          </p:spPr>
          <p:txBody>
            <a:bodyPr/>
            <a:lstStyle/>
            <a:p>
              <a:endParaRPr lang="en-US"/>
            </a:p>
          </p:txBody>
        </p:sp>
        <p:sp>
          <p:nvSpPr>
            <p:cNvPr id="34880" name="Rectangle 67"/>
            <p:cNvSpPr>
              <a:spLocks noChangeArrowheads="1"/>
            </p:cNvSpPr>
            <p:nvPr/>
          </p:nvSpPr>
          <p:spPr bwMode="auto">
            <a:xfrm>
              <a:off x="4935" y="3143"/>
              <a:ext cx="108" cy="165"/>
            </a:xfrm>
            <a:prstGeom prst="rect">
              <a:avLst/>
            </a:prstGeom>
            <a:noFill/>
            <a:ln w="9525">
              <a:noFill/>
              <a:miter lim="800000"/>
              <a:headEnd/>
              <a:tailEnd/>
            </a:ln>
          </p:spPr>
          <p:txBody>
            <a:bodyPr wrap="none" lIns="0" tIns="0" rIns="0" bIns="0">
              <a:spAutoFit/>
            </a:bodyPr>
            <a:lstStyle/>
            <a:p>
              <a:r>
                <a:rPr lang="en-US" sz="1200">
                  <a:solidFill>
                    <a:srgbClr val="6C654D"/>
                  </a:solidFill>
                </a:rPr>
                <a:t>O</a:t>
              </a:r>
              <a:endParaRPr lang="en-US">
                <a:solidFill>
                  <a:srgbClr val="6C654D"/>
                </a:solidFill>
              </a:endParaRPr>
            </a:p>
          </p:txBody>
        </p:sp>
        <p:sp>
          <p:nvSpPr>
            <p:cNvPr id="34881" name="Line 68"/>
            <p:cNvSpPr>
              <a:spLocks noChangeShapeType="1"/>
            </p:cNvSpPr>
            <p:nvPr/>
          </p:nvSpPr>
          <p:spPr bwMode="auto">
            <a:xfrm flipV="1">
              <a:off x="4818" y="2807"/>
              <a:ext cx="170" cy="99"/>
            </a:xfrm>
            <a:prstGeom prst="line">
              <a:avLst/>
            </a:prstGeom>
            <a:noFill/>
            <a:ln w="12700">
              <a:solidFill>
                <a:srgbClr val="6C654D"/>
              </a:solidFill>
              <a:round/>
              <a:headEnd/>
              <a:tailEnd/>
            </a:ln>
          </p:spPr>
          <p:txBody>
            <a:bodyPr/>
            <a:lstStyle/>
            <a:p>
              <a:endParaRPr lang="en-US"/>
            </a:p>
          </p:txBody>
        </p:sp>
        <p:sp>
          <p:nvSpPr>
            <p:cNvPr id="34882" name="Line 69"/>
            <p:cNvSpPr>
              <a:spLocks noChangeShapeType="1"/>
            </p:cNvSpPr>
            <p:nvPr/>
          </p:nvSpPr>
          <p:spPr bwMode="auto">
            <a:xfrm>
              <a:off x="4818" y="3103"/>
              <a:ext cx="110" cy="65"/>
            </a:xfrm>
            <a:prstGeom prst="line">
              <a:avLst/>
            </a:prstGeom>
            <a:noFill/>
            <a:ln w="12700">
              <a:solidFill>
                <a:srgbClr val="6C654D"/>
              </a:solidFill>
              <a:round/>
              <a:headEnd/>
              <a:tailEnd/>
            </a:ln>
          </p:spPr>
          <p:txBody>
            <a:bodyPr/>
            <a:lstStyle/>
            <a:p>
              <a:endParaRPr lang="en-US"/>
            </a:p>
          </p:txBody>
        </p:sp>
        <p:sp>
          <p:nvSpPr>
            <p:cNvPr id="34883" name="Line 70"/>
            <p:cNvSpPr>
              <a:spLocks noChangeShapeType="1"/>
            </p:cNvSpPr>
            <p:nvPr/>
          </p:nvSpPr>
          <p:spPr bwMode="auto">
            <a:xfrm flipV="1">
              <a:off x="5049" y="3104"/>
              <a:ext cx="110" cy="62"/>
            </a:xfrm>
            <a:prstGeom prst="line">
              <a:avLst/>
            </a:prstGeom>
            <a:noFill/>
            <a:ln w="12700">
              <a:solidFill>
                <a:srgbClr val="6C654D"/>
              </a:solidFill>
              <a:round/>
              <a:headEnd/>
              <a:tailEnd/>
            </a:ln>
          </p:spPr>
          <p:txBody>
            <a:bodyPr/>
            <a:lstStyle/>
            <a:p>
              <a:endParaRPr lang="en-US"/>
            </a:p>
          </p:txBody>
        </p:sp>
        <p:sp>
          <p:nvSpPr>
            <p:cNvPr id="34884" name="Line 71"/>
            <p:cNvSpPr>
              <a:spLocks noChangeShapeType="1"/>
            </p:cNvSpPr>
            <p:nvPr/>
          </p:nvSpPr>
          <p:spPr bwMode="auto">
            <a:xfrm flipV="1">
              <a:off x="5159" y="2906"/>
              <a:ext cx="0" cy="198"/>
            </a:xfrm>
            <a:prstGeom prst="line">
              <a:avLst/>
            </a:prstGeom>
            <a:noFill/>
            <a:ln w="12700">
              <a:solidFill>
                <a:srgbClr val="6C654D"/>
              </a:solidFill>
              <a:round/>
              <a:headEnd/>
              <a:tailEnd/>
            </a:ln>
          </p:spPr>
          <p:txBody>
            <a:bodyPr/>
            <a:lstStyle/>
            <a:p>
              <a:endParaRPr lang="en-US"/>
            </a:p>
          </p:txBody>
        </p:sp>
        <p:sp>
          <p:nvSpPr>
            <p:cNvPr id="34885" name="Line 72"/>
            <p:cNvSpPr>
              <a:spLocks noChangeShapeType="1"/>
            </p:cNvSpPr>
            <p:nvPr/>
          </p:nvSpPr>
          <p:spPr bwMode="auto">
            <a:xfrm flipH="1" flipV="1">
              <a:off x="4988" y="2807"/>
              <a:ext cx="171" cy="99"/>
            </a:xfrm>
            <a:prstGeom prst="line">
              <a:avLst/>
            </a:prstGeom>
            <a:noFill/>
            <a:ln w="12700">
              <a:solidFill>
                <a:srgbClr val="6C654D"/>
              </a:solidFill>
              <a:round/>
              <a:headEnd/>
              <a:tailEnd/>
            </a:ln>
          </p:spPr>
          <p:txBody>
            <a:bodyPr/>
            <a:lstStyle/>
            <a:p>
              <a:endParaRPr lang="en-US"/>
            </a:p>
          </p:txBody>
        </p:sp>
        <p:sp>
          <p:nvSpPr>
            <p:cNvPr id="34886" name="Line 73"/>
            <p:cNvSpPr>
              <a:spLocks noChangeShapeType="1"/>
            </p:cNvSpPr>
            <p:nvPr/>
          </p:nvSpPr>
          <p:spPr bwMode="auto">
            <a:xfrm flipH="1" flipV="1">
              <a:off x="4990" y="2849"/>
              <a:ext cx="131" cy="75"/>
            </a:xfrm>
            <a:prstGeom prst="line">
              <a:avLst/>
            </a:prstGeom>
            <a:noFill/>
            <a:ln w="12700">
              <a:solidFill>
                <a:srgbClr val="6C654D"/>
              </a:solidFill>
              <a:round/>
              <a:headEnd/>
              <a:tailEnd/>
            </a:ln>
          </p:spPr>
          <p:txBody>
            <a:bodyPr/>
            <a:lstStyle/>
            <a:p>
              <a:endParaRPr lang="en-US"/>
            </a:p>
          </p:txBody>
        </p:sp>
        <p:sp>
          <p:nvSpPr>
            <p:cNvPr id="34887" name="Line 74"/>
            <p:cNvSpPr>
              <a:spLocks noChangeShapeType="1"/>
            </p:cNvSpPr>
            <p:nvPr/>
          </p:nvSpPr>
          <p:spPr bwMode="auto">
            <a:xfrm>
              <a:off x="5329" y="3202"/>
              <a:ext cx="0" cy="197"/>
            </a:xfrm>
            <a:prstGeom prst="line">
              <a:avLst/>
            </a:prstGeom>
            <a:noFill/>
            <a:ln w="12700">
              <a:solidFill>
                <a:srgbClr val="6C654D"/>
              </a:solidFill>
              <a:round/>
              <a:headEnd/>
              <a:tailEnd/>
            </a:ln>
          </p:spPr>
          <p:txBody>
            <a:bodyPr/>
            <a:lstStyle/>
            <a:p>
              <a:endParaRPr lang="en-US"/>
            </a:p>
          </p:txBody>
        </p:sp>
        <p:sp>
          <p:nvSpPr>
            <p:cNvPr id="34888" name="Line 75"/>
            <p:cNvSpPr>
              <a:spLocks noChangeShapeType="1"/>
            </p:cNvSpPr>
            <p:nvPr/>
          </p:nvSpPr>
          <p:spPr bwMode="auto">
            <a:xfrm>
              <a:off x="5363" y="3225"/>
              <a:ext cx="0" cy="152"/>
            </a:xfrm>
            <a:prstGeom prst="line">
              <a:avLst/>
            </a:prstGeom>
            <a:noFill/>
            <a:ln w="12700">
              <a:solidFill>
                <a:srgbClr val="6C654D"/>
              </a:solidFill>
              <a:round/>
              <a:headEnd/>
              <a:tailEnd/>
            </a:ln>
          </p:spPr>
          <p:txBody>
            <a:bodyPr/>
            <a:lstStyle/>
            <a:p>
              <a:endParaRPr lang="en-US"/>
            </a:p>
          </p:txBody>
        </p:sp>
        <p:sp>
          <p:nvSpPr>
            <p:cNvPr id="34889" name="Line 76"/>
            <p:cNvSpPr>
              <a:spLocks noChangeShapeType="1"/>
            </p:cNvSpPr>
            <p:nvPr/>
          </p:nvSpPr>
          <p:spPr bwMode="auto">
            <a:xfrm>
              <a:off x="5329" y="3399"/>
              <a:ext cx="169" cy="100"/>
            </a:xfrm>
            <a:prstGeom prst="line">
              <a:avLst/>
            </a:prstGeom>
            <a:noFill/>
            <a:ln w="12700">
              <a:solidFill>
                <a:srgbClr val="6C654D"/>
              </a:solidFill>
              <a:round/>
              <a:headEnd/>
              <a:tailEnd/>
            </a:ln>
          </p:spPr>
          <p:txBody>
            <a:bodyPr/>
            <a:lstStyle/>
            <a:p>
              <a:endParaRPr lang="en-US"/>
            </a:p>
          </p:txBody>
        </p:sp>
        <p:sp>
          <p:nvSpPr>
            <p:cNvPr id="34890" name="Line 77"/>
            <p:cNvSpPr>
              <a:spLocks noChangeShapeType="1"/>
            </p:cNvSpPr>
            <p:nvPr/>
          </p:nvSpPr>
          <p:spPr bwMode="auto">
            <a:xfrm flipV="1">
              <a:off x="5498" y="3400"/>
              <a:ext cx="170" cy="99"/>
            </a:xfrm>
            <a:prstGeom prst="line">
              <a:avLst/>
            </a:prstGeom>
            <a:noFill/>
            <a:ln w="12700">
              <a:solidFill>
                <a:srgbClr val="6C654D"/>
              </a:solidFill>
              <a:round/>
              <a:headEnd/>
              <a:tailEnd/>
            </a:ln>
          </p:spPr>
          <p:txBody>
            <a:bodyPr/>
            <a:lstStyle/>
            <a:p>
              <a:endParaRPr lang="en-US"/>
            </a:p>
          </p:txBody>
        </p:sp>
        <p:sp>
          <p:nvSpPr>
            <p:cNvPr id="34891" name="Line 78"/>
            <p:cNvSpPr>
              <a:spLocks noChangeShapeType="1"/>
            </p:cNvSpPr>
            <p:nvPr/>
          </p:nvSpPr>
          <p:spPr bwMode="auto">
            <a:xfrm flipV="1">
              <a:off x="5500" y="3381"/>
              <a:ext cx="132" cy="76"/>
            </a:xfrm>
            <a:prstGeom prst="line">
              <a:avLst/>
            </a:prstGeom>
            <a:noFill/>
            <a:ln w="12700">
              <a:solidFill>
                <a:srgbClr val="6C654D"/>
              </a:solidFill>
              <a:round/>
              <a:headEnd/>
              <a:tailEnd/>
            </a:ln>
          </p:spPr>
          <p:txBody>
            <a:bodyPr/>
            <a:lstStyle/>
            <a:p>
              <a:endParaRPr lang="en-US"/>
            </a:p>
          </p:txBody>
        </p:sp>
        <p:sp>
          <p:nvSpPr>
            <p:cNvPr id="34892" name="Line 79"/>
            <p:cNvSpPr>
              <a:spLocks noChangeShapeType="1"/>
            </p:cNvSpPr>
            <p:nvPr/>
          </p:nvSpPr>
          <p:spPr bwMode="auto">
            <a:xfrm flipV="1">
              <a:off x="5668" y="3203"/>
              <a:ext cx="0" cy="197"/>
            </a:xfrm>
            <a:prstGeom prst="line">
              <a:avLst/>
            </a:prstGeom>
            <a:noFill/>
            <a:ln w="12700">
              <a:solidFill>
                <a:srgbClr val="6C654D"/>
              </a:solidFill>
              <a:round/>
              <a:headEnd/>
              <a:tailEnd/>
            </a:ln>
          </p:spPr>
          <p:txBody>
            <a:bodyPr/>
            <a:lstStyle/>
            <a:p>
              <a:endParaRPr lang="en-US"/>
            </a:p>
          </p:txBody>
        </p:sp>
        <p:sp>
          <p:nvSpPr>
            <p:cNvPr id="34893" name="Line 80"/>
            <p:cNvSpPr>
              <a:spLocks noChangeShapeType="1"/>
            </p:cNvSpPr>
            <p:nvPr/>
          </p:nvSpPr>
          <p:spPr bwMode="auto">
            <a:xfrm flipH="1" flipV="1">
              <a:off x="5498" y="3104"/>
              <a:ext cx="170" cy="99"/>
            </a:xfrm>
            <a:prstGeom prst="line">
              <a:avLst/>
            </a:prstGeom>
            <a:noFill/>
            <a:ln w="12700">
              <a:solidFill>
                <a:srgbClr val="6C654D"/>
              </a:solidFill>
              <a:round/>
              <a:headEnd/>
              <a:tailEnd/>
            </a:ln>
          </p:spPr>
          <p:txBody>
            <a:bodyPr/>
            <a:lstStyle/>
            <a:p>
              <a:endParaRPr lang="en-US"/>
            </a:p>
          </p:txBody>
        </p:sp>
        <p:sp>
          <p:nvSpPr>
            <p:cNvPr id="34894" name="Line 81"/>
            <p:cNvSpPr>
              <a:spLocks noChangeShapeType="1"/>
            </p:cNvSpPr>
            <p:nvPr/>
          </p:nvSpPr>
          <p:spPr bwMode="auto">
            <a:xfrm flipH="1" flipV="1">
              <a:off x="5500" y="3146"/>
              <a:ext cx="131" cy="75"/>
            </a:xfrm>
            <a:prstGeom prst="line">
              <a:avLst/>
            </a:prstGeom>
            <a:noFill/>
            <a:ln w="12700">
              <a:solidFill>
                <a:srgbClr val="6C654D"/>
              </a:solidFill>
              <a:round/>
              <a:headEnd/>
              <a:tailEnd/>
            </a:ln>
          </p:spPr>
          <p:txBody>
            <a:bodyPr/>
            <a:lstStyle/>
            <a:p>
              <a:endParaRPr lang="en-US"/>
            </a:p>
          </p:txBody>
        </p:sp>
        <p:sp>
          <p:nvSpPr>
            <p:cNvPr id="34895" name="Line 82"/>
            <p:cNvSpPr>
              <a:spLocks noChangeShapeType="1"/>
            </p:cNvSpPr>
            <p:nvPr/>
          </p:nvSpPr>
          <p:spPr bwMode="auto">
            <a:xfrm flipH="1">
              <a:off x="5329" y="3104"/>
              <a:ext cx="169" cy="98"/>
            </a:xfrm>
            <a:prstGeom prst="line">
              <a:avLst/>
            </a:prstGeom>
            <a:noFill/>
            <a:ln w="12700">
              <a:solidFill>
                <a:srgbClr val="6C654D"/>
              </a:solidFill>
              <a:round/>
              <a:headEnd/>
              <a:tailEnd/>
            </a:ln>
          </p:spPr>
          <p:txBody>
            <a:bodyPr/>
            <a:lstStyle/>
            <a:p>
              <a:endParaRPr lang="en-US"/>
            </a:p>
          </p:txBody>
        </p:sp>
        <p:sp>
          <p:nvSpPr>
            <p:cNvPr id="34896" name="Line 83"/>
            <p:cNvSpPr>
              <a:spLocks noChangeShapeType="1"/>
            </p:cNvSpPr>
            <p:nvPr/>
          </p:nvSpPr>
          <p:spPr bwMode="auto">
            <a:xfrm>
              <a:off x="5159" y="3104"/>
              <a:ext cx="170" cy="98"/>
            </a:xfrm>
            <a:prstGeom prst="line">
              <a:avLst/>
            </a:prstGeom>
            <a:noFill/>
            <a:ln w="12700">
              <a:solidFill>
                <a:srgbClr val="6C654D"/>
              </a:solidFill>
              <a:round/>
              <a:headEnd/>
              <a:tailEnd/>
            </a:ln>
          </p:spPr>
          <p:txBody>
            <a:bodyPr/>
            <a:lstStyle/>
            <a:p>
              <a:endParaRPr lang="en-US"/>
            </a:p>
          </p:txBody>
        </p:sp>
        <p:sp>
          <p:nvSpPr>
            <p:cNvPr id="34897" name="Line 84"/>
            <p:cNvSpPr>
              <a:spLocks noChangeShapeType="1"/>
            </p:cNvSpPr>
            <p:nvPr/>
          </p:nvSpPr>
          <p:spPr bwMode="auto">
            <a:xfrm>
              <a:off x="5297" y="2966"/>
              <a:ext cx="191" cy="51"/>
            </a:xfrm>
            <a:prstGeom prst="line">
              <a:avLst/>
            </a:prstGeom>
            <a:noFill/>
            <a:ln w="12700">
              <a:solidFill>
                <a:srgbClr val="6C654D"/>
              </a:solidFill>
              <a:round/>
              <a:headEnd/>
              <a:tailEnd/>
            </a:ln>
          </p:spPr>
          <p:txBody>
            <a:bodyPr/>
            <a:lstStyle/>
            <a:p>
              <a:endParaRPr lang="en-US"/>
            </a:p>
          </p:txBody>
        </p:sp>
        <p:sp>
          <p:nvSpPr>
            <p:cNvPr id="34898" name="Line 85"/>
            <p:cNvSpPr>
              <a:spLocks noChangeShapeType="1"/>
            </p:cNvSpPr>
            <p:nvPr/>
          </p:nvSpPr>
          <p:spPr bwMode="auto">
            <a:xfrm>
              <a:off x="5328" y="2938"/>
              <a:ext cx="147" cy="38"/>
            </a:xfrm>
            <a:prstGeom prst="line">
              <a:avLst/>
            </a:prstGeom>
            <a:noFill/>
            <a:ln w="12700">
              <a:solidFill>
                <a:srgbClr val="6C654D"/>
              </a:solidFill>
              <a:round/>
              <a:headEnd/>
              <a:tailEnd/>
            </a:ln>
          </p:spPr>
          <p:txBody>
            <a:bodyPr/>
            <a:lstStyle/>
            <a:p>
              <a:endParaRPr lang="en-US"/>
            </a:p>
          </p:txBody>
        </p:sp>
        <p:sp>
          <p:nvSpPr>
            <p:cNvPr id="34899" name="Line 86"/>
            <p:cNvSpPr>
              <a:spLocks noChangeShapeType="1"/>
            </p:cNvSpPr>
            <p:nvPr/>
          </p:nvSpPr>
          <p:spPr bwMode="auto">
            <a:xfrm flipV="1">
              <a:off x="5488" y="2878"/>
              <a:ext cx="139" cy="139"/>
            </a:xfrm>
            <a:prstGeom prst="line">
              <a:avLst/>
            </a:prstGeom>
            <a:noFill/>
            <a:ln w="12700">
              <a:solidFill>
                <a:srgbClr val="6C654D"/>
              </a:solidFill>
              <a:round/>
              <a:headEnd/>
              <a:tailEnd/>
            </a:ln>
          </p:spPr>
          <p:txBody>
            <a:bodyPr/>
            <a:lstStyle/>
            <a:p>
              <a:endParaRPr lang="en-US"/>
            </a:p>
          </p:txBody>
        </p:sp>
        <p:sp>
          <p:nvSpPr>
            <p:cNvPr id="34900" name="Line 87"/>
            <p:cNvSpPr>
              <a:spLocks noChangeShapeType="1"/>
            </p:cNvSpPr>
            <p:nvPr/>
          </p:nvSpPr>
          <p:spPr bwMode="auto">
            <a:xfrm flipH="1" flipV="1">
              <a:off x="5576" y="2688"/>
              <a:ext cx="51" cy="190"/>
            </a:xfrm>
            <a:prstGeom prst="line">
              <a:avLst/>
            </a:prstGeom>
            <a:noFill/>
            <a:ln w="12700">
              <a:solidFill>
                <a:srgbClr val="6C654D"/>
              </a:solidFill>
              <a:round/>
              <a:headEnd/>
              <a:tailEnd/>
            </a:ln>
          </p:spPr>
          <p:txBody>
            <a:bodyPr/>
            <a:lstStyle/>
            <a:p>
              <a:endParaRPr lang="en-US"/>
            </a:p>
          </p:txBody>
        </p:sp>
        <p:sp>
          <p:nvSpPr>
            <p:cNvPr id="34901" name="Line 88"/>
            <p:cNvSpPr>
              <a:spLocks noChangeShapeType="1"/>
            </p:cNvSpPr>
            <p:nvPr/>
          </p:nvSpPr>
          <p:spPr bwMode="auto">
            <a:xfrm flipH="1" flipV="1">
              <a:off x="5548" y="2718"/>
              <a:ext cx="39" cy="148"/>
            </a:xfrm>
            <a:prstGeom prst="line">
              <a:avLst/>
            </a:prstGeom>
            <a:noFill/>
            <a:ln w="12700">
              <a:solidFill>
                <a:srgbClr val="6C654D"/>
              </a:solidFill>
              <a:round/>
              <a:headEnd/>
              <a:tailEnd/>
            </a:ln>
          </p:spPr>
          <p:txBody>
            <a:bodyPr/>
            <a:lstStyle/>
            <a:p>
              <a:endParaRPr lang="en-US"/>
            </a:p>
          </p:txBody>
        </p:sp>
        <p:sp>
          <p:nvSpPr>
            <p:cNvPr id="34902" name="Line 89"/>
            <p:cNvSpPr>
              <a:spLocks noChangeShapeType="1"/>
            </p:cNvSpPr>
            <p:nvPr/>
          </p:nvSpPr>
          <p:spPr bwMode="auto">
            <a:xfrm flipH="1" flipV="1">
              <a:off x="5384" y="2637"/>
              <a:ext cx="192" cy="51"/>
            </a:xfrm>
            <a:prstGeom prst="line">
              <a:avLst/>
            </a:prstGeom>
            <a:noFill/>
            <a:ln w="12700">
              <a:solidFill>
                <a:srgbClr val="6C654D"/>
              </a:solidFill>
              <a:round/>
              <a:headEnd/>
              <a:tailEnd/>
            </a:ln>
          </p:spPr>
          <p:txBody>
            <a:bodyPr/>
            <a:lstStyle/>
            <a:p>
              <a:endParaRPr lang="en-US"/>
            </a:p>
          </p:txBody>
        </p:sp>
        <p:sp>
          <p:nvSpPr>
            <p:cNvPr id="34903" name="Line 90"/>
            <p:cNvSpPr>
              <a:spLocks noChangeShapeType="1"/>
            </p:cNvSpPr>
            <p:nvPr/>
          </p:nvSpPr>
          <p:spPr bwMode="auto">
            <a:xfrm flipH="1">
              <a:off x="5246" y="2637"/>
              <a:ext cx="138" cy="139"/>
            </a:xfrm>
            <a:prstGeom prst="line">
              <a:avLst/>
            </a:prstGeom>
            <a:noFill/>
            <a:ln w="12700">
              <a:solidFill>
                <a:srgbClr val="6C654D"/>
              </a:solidFill>
              <a:round/>
              <a:headEnd/>
              <a:tailEnd/>
            </a:ln>
          </p:spPr>
          <p:txBody>
            <a:bodyPr/>
            <a:lstStyle/>
            <a:p>
              <a:endParaRPr lang="en-US"/>
            </a:p>
          </p:txBody>
        </p:sp>
        <p:sp>
          <p:nvSpPr>
            <p:cNvPr id="34904" name="Line 91"/>
            <p:cNvSpPr>
              <a:spLocks noChangeShapeType="1"/>
            </p:cNvSpPr>
            <p:nvPr/>
          </p:nvSpPr>
          <p:spPr bwMode="auto">
            <a:xfrm flipH="1">
              <a:off x="5287" y="2678"/>
              <a:ext cx="106" cy="107"/>
            </a:xfrm>
            <a:prstGeom prst="line">
              <a:avLst/>
            </a:prstGeom>
            <a:noFill/>
            <a:ln w="12700">
              <a:solidFill>
                <a:srgbClr val="6C654D"/>
              </a:solidFill>
              <a:round/>
              <a:headEnd/>
              <a:tailEnd/>
            </a:ln>
          </p:spPr>
          <p:txBody>
            <a:bodyPr/>
            <a:lstStyle/>
            <a:p>
              <a:endParaRPr lang="en-US"/>
            </a:p>
          </p:txBody>
        </p:sp>
        <p:sp>
          <p:nvSpPr>
            <p:cNvPr id="34905" name="Line 92"/>
            <p:cNvSpPr>
              <a:spLocks noChangeShapeType="1"/>
            </p:cNvSpPr>
            <p:nvPr/>
          </p:nvSpPr>
          <p:spPr bwMode="auto">
            <a:xfrm>
              <a:off x="5246" y="2776"/>
              <a:ext cx="51" cy="190"/>
            </a:xfrm>
            <a:prstGeom prst="line">
              <a:avLst/>
            </a:prstGeom>
            <a:noFill/>
            <a:ln w="12700">
              <a:solidFill>
                <a:srgbClr val="6C654D"/>
              </a:solidFill>
              <a:round/>
              <a:headEnd/>
              <a:tailEnd/>
            </a:ln>
          </p:spPr>
          <p:txBody>
            <a:bodyPr/>
            <a:lstStyle/>
            <a:p>
              <a:endParaRPr lang="en-US"/>
            </a:p>
          </p:txBody>
        </p:sp>
        <p:sp>
          <p:nvSpPr>
            <p:cNvPr id="34906" name="Line 93"/>
            <p:cNvSpPr>
              <a:spLocks noChangeShapeType="1"/>
            </p:cNvSpPr>
            <p:nvPr/>
          </p:nvSpPr>
          <p:spPr bwMode="auto">
            <a:xfrm flipV="1">
              <a:off x="5159" y="2966"/>
              <a:ext cx="138" cy="138"/>
            </a:xfrm>
            <a:prstGeom prst="line">
              <a:avLst/>
            </a:prstGeom>
            <a:noFill/>
            <a:ln w="12700">
              <a:solidFill>
                <a:srgbClr val="6C654D"/>
              </a:solidFill>
              <a:round/>
              <a:headEnd/>
              <a:tailEnd/>
            </a:ln>
          </p:spPr>
          <p:txBody>
            <a:bodyPr/>
            <a:lstStyle/>
            <a:p>
              <a:endParaRPr lang="en-US"/>
            </a:p>
          </p:txBody>
        </p:sp>
        <p:sp>
          <p:nvSpPr>
            <p:cNvPr id="34907" name="Line 94"/>
            <p:cNvSpPr>
              <a:spLocks noChangeShapeType="1"/>
            </p:cNvSpPr>
            <p:nvPr/>
          </p:nvSpPr>
          <p:spPr bwMode="auto">
            <a:xfrm>
              <a:off x="6405" y="3002"/>
              <a:ext cx="0" cy="199"/>
            </a:xfrm>
            <a:prstGeom prst="line">
              <a:avLst/>
            </a:prstGeom>
            <a:noFill/>
            <a:ln w="12700">
              <a:solidFill>
                <a:srgbClr val="6C654D"/>
              </a:solidFill>
              <a:round/>
              <a:headEnd/>
              <a:tailEnd/>
            </a:ln>
          </p:spPr>
          <p:txBody>
            <a:bodyPr/>
            <a:lstStyle/>
            <a:p>
              <a:endParaRPr lang="en-US"/>
            </a:p>
          </p:txBody>
        </p:sp>
        <p:sp>
          <p:nvSpPr>
            <p:cNvPr id="34908" name="Line 95"/>
            <p:cNvSpPr>
              <a:spLocks noChangeShapeType="1"/>
            </p:cNvSpPr>
            <p:nvPr/>
          </p:nvSpPr>
          <p:spPr bwMode="auto">
            <a:xfrm>
              <a:off x="6440" y="3026"/>
              <a:ext cx="0" cy="152"/>
            </a:xfrm>
            <a:prstGeom prst="line">
              <a:avLst/>
            </a:prstGeom>
            <a:noFill/>
            <a:ln w="12700">
              <a:solidFill>
                <a:srgbClr val="6C654D"/>
              </a:solidFill>
              <a:round/>
              <a:headEnd/>
              <a:tailEnd/>
            </a:ln>
          </p:spPr>
          <p:txBody>
            <a:bodyPr/>
            <a:lstStyle/>
            <a:p>
              <a:endParaRPr lang="en-US"/>
            </a:p>
          </p:txBody>
        </p:sp>
        <p:sp>
          <p:nvSpPr>
            <p:cNvPr id="34909" name="Line 96"/>
            <p:cNvSpPr>
              <a:spLocks noChangeShapeType="1"/>
            </p:cNvSpPr>
            <p:nvPr/>
          </p:nvSpPr>
          <p:spPr bwMode="auto">
            <a:xfrm flipV="1">
              <a:off x="6575" y="3200"/>
              <a:ext cx="171" cy="99"/>
            </a:xfrm>
            <a:prstGeom prst="line">
              <a:avLst/>
            </a:prstGeom>
            <a:noFill/>
            <a:ln w="12700">
              <a:solidFill>
                <a:srgbClr val="6C654D"/>
              </a:solidFill>
              <a:round/>
              <a:headEnd/>
              <a:tailEnd/>
            </a:ln>
          </p:spPr>
          <p:txBody>
            <a:bodyPr/>
            <a:lstStyle/>
            <a:p>
              <a:endParaRPr lang="en-US"/>
            </a:p>
          </p:txBody>
        </p:sp>
        <p:sp>
          <p:nvSpPr>
            <p:cNvPr id="34910" name="Line 97"/>
            <p:cNvSpPr>
              <a:spLocks noChangeShapeType="1"/>
            </p:cNvSpPr>
            <p:nvPr/>
          </p:nvSpPr>
          <p:spPr bwMode="auto">
            <a:xfrm flipV="1">
              <a:off x="6577" y="3182"/>
              <a:ext cx="131" cy="75"/>
            </a:xfrm>
            <a:prstGeom prst="line">
              <a:avLst/>
            </a:prstGeom>
            <a:noFill/>
            <a:ln w="12700">
              <a:solidFill>
                <a:srgbClr val="6C654D"/>
              </a:solidFill>
              <a:round/>
              <a:headEnd/>
              <a:tailEnd/>
            </a:ln>
          </p:spPr>
          <p:txBody>
            <a:bodyPr/>
            <a:lstStyle/>
            <a:p>
              <a:endParaRPr lang="en-US"/>
            </a:p>
          </p:txBody>
        </p:sp>
        <p:sp>
          <p:nvSpPr>
            <p:cNvPr id="34911" name="Line 98"/>
            <p:cNvSpPr>
              <a:spLocks noChangeShapeType="1"/>
            </p:cNvSpPr>
            <p:nvPr/>
          </p:nvSpPr>
          <p:spPr bwMode="auto">
            <a:xfrm flipH="1" flipV="1">
              <a:off x="6574" y="2904"/>
              <a:ext cx="172" cy="98"/>
            </a:xfrm>
            <a:prstGeom prst="line">
              <a:avLst/>
            </a:prstGeom>
            <a:noFill/>
            <a:ln w="12700">
              <a:solidFill>
                <a:srgbClr val="6C654D"/>
              </a:solidFill>
              <a:round/>
              <a:headEnd/>
              <a:tailEnd/>
            </a:ln>
          </p:spPr>
          <p:txBody>
            <a:bodyPr/>
            <a:lstStyle/>
            <a:p>
              <a:endParaRPr lang="en-US"/>
            </a:p>
          </p:txBody>
        </p:sp>
        <p:sp>
          <p:nvSpPr>
            <p:cNvPr id="34912" name="Line 99"/>
            <p:cNvSpPr>
              <a:spLocks noChangeShapeType="1"/>
            </p:cNvSpPr>
            <p:nvPr/>
          </p:nvSpPr>
          <p:spPr bwMode="auto">
            <a:xfrm flipH="1" flipV="1">
              <a:off x="6577" y="2946"/>
              <a:ext cx="132" cy="76"/>
            </a:xfrm>
            <a:prstGeom prst="line">
              <a:avLst/>
            </a:prstGeom>
            <a:noFill/>
            <a:ln w="12700">
              <a:solidFill>
                <a:srgbClr val="6C654D"/>
              </a:solidFill>
              <a:round/>
              <a:headEnd/>
              <a:tailEnd/>
            </a:ln>
          </p:spPr>
          <p:txBody>
            <a:bodyPr/>
            <a:lstStyle/>
            <a:p>
              <a:endParaRPr lang="en-US"/>
            </a:p>
          </p:txBody>
        </p:sp>
        <p:sp>
          <p:nvSpPr>
            <p:cNvPr id="34913" name="Line 100"/>
            <p:cNvSpPr>
              <a:spLocks noChangeShapeType="1"/>
            </p:cNvSpPr>
            <p:nvPr/>
          </p:nvSpPr>
          <p:spPr bwMode="auto">
            <a:xfrm flipH="1" flipV="1">
              <a:off x="6405" y="3201"/>
              <a:ext cx="170" cy="98"/>
            </a:xfrm>
            <a:prstGeom prst="line">
              <a:avLst/>
            </a:prstGeom>
            <a:noFill/>
            <a:ln w="12700">
              <a:solidFill>
                <a:srgbClr val="6C654D"/>
              </a:solidFill>
              <a:round/>
              <a:headEnd/>
              <a:tailEnd/>
            </a:ln>
          </p:spPr>
          <p:txBody>
            <a:bodyPr/>
            <a:lstStyle/>
            <a:p>
              <a:endParaRPr lang="en-US"/>
            </a:p>
          </p:txBody>
        </p:sp>
        <p:sp>
          <p:nvSpPr>
            <p:cNvPr id="34914" name="Line 101"/>
            <p:cNvSpPr>
              <a:spLocks noChangeShapeType="1"/>
            </p:cNvSpPr>
            <p:nvPr/>
          </p:nvSpPr>
          <p:spPr bwMode="auto">
            <a:xfrm flipH="1">
              <a:off x="6235" y="3201"/>
              <a:ext cx="170" cy="98"/>
            </a:xfrm>
            <a:prstGeom prst="line">
              <a:avLst/>
            </a:prstGeom>
            <a:noFill/>
            <a:ln w="12700">
              <a:solidFill>
                <a:srgbClr val="6C654D"/>
              </a:solidFill>
              <a:round/>
              <a:headEnd/>
              <a:tailEnd/>
            </a:ln>
          </p:spPr>
          <p:txBody>
            <a:bodyPr/>
            <a:lstStyle/>
            <a:p>
              <a:endParaRPr lang="en-US"/>
            </a:p>
          </p:txBody>
        </p:sp>
        <p:sp>
          <p:nvSpPr>
            <p:cNvPr id="34915" name="Line 102"/>
            <p:cNvSpPr>
              <a:spLocks noChangeShapeType="1"/>
            </p:cNvSpPr>
            <p:nvPr/>
          </p:nvSpPr>
          <p:spPr bwMode="auto">
            <a:xfrm>
              <a:off x="6235" y="3299"/>
              <a:ext cx="0" cy="197"/>
            </a:xfrm>
            <a:prstGeom prst="line">
              <a:avLst/>
            </a:prstGeom>
            <a:noFill/>
            <a:ln w="12700">
              <a:solidFill>
                <a:srgbClr val="6C654D"/>
              </a:solidFill>
              <a:round/>
              <a:headEnd/>
              <a:tailEnd/>
            </a:ln>
          </p:spPr>
          <p:txBody>
            <a:bodyPr/>
            <a:lstStyle/>
            <a:p>
              <a:endParaRPr lang="en-US"/>
            </a:p>
          </p:txBody>
        </p:sp>
        <p:sp>
          <p:nvSpPr>
            <p:cNvPr id="34916" name="Line 103"/>
            <p:cNvSpPr>
              <a:spLocks noChangeShapeType="1"/>
            </p:cNvSpPr>
            <p:nvPr/>
          </p:nvSpPr>
          <p:spPr bwMode="auto">
            <a:xfrm>
              <a:off x="6270" y="3322"/>
              <a:ext cx="0" cy="152"/>
            </a:xfrm>
            <a:prstGeom prst="line">
              <a:avLst/>
            </a:prstGeom>
            <a:noFill/>
            <a:ln w="12700">
              <a:solidFill>
                <a:srgbClr val="6C654D"/>
              </a:solidFill>
              <a:round/>
              <a:headEnd/>
              <a:tailEnd/>
            </a:ln>
          </p:spPr>
          <p:txBody>
            <a:bodyPr/>
            <a:lstStyle/>
            <a:p>
              <a:endParaRPr lang="en-US"/>
            </a:p>
          </p:txBody>
        </p:sp>
        <p:sp>
          <p:nvSpPr>
            <p:cNvPr id="34917" name="Line 104"/>
            <p:cNvSpPr>
              <a:spLocks noChangeShapeType="1"/>
            </p:cNvSpPr>
            <p:nvPr/>
          </p:nvSpPr>
          <p:spPr bwMode="auto">
            <a:xfrm>
              <a:off x="6235" y="3496"/>
              <a:ext cx="172" cy="98"/>
            </a:xfrm>
            <a:prstGeom prst="line">
              <a:avLst/>
            </a:prstGeom>
            <a:noFill/>
            <a:ln w="12700">
              <a:solidFill>
                <a:srgbClr val="6C654D"/>
              </a:solidFill>
              <a:round/>
              <a:headEnd/>
              <a:tailEnd/>
            </a:ln>
          </p:spPr>
          <p:txBody>
            <a:bodyPr/>
            <a:lstStyle/>
            <a:p>
              <a:endParaRPr lang="en-US"/>
            </a:p>
          </p:txBody>
        </p:sp>
        <p:sp>
          <p:nvSpPr>
            <p:cNvPr id="34918" name="Line 105"/>
            <p:cNvSpPr>
              <a:spLocks noChangeShapeType="1"/>
            </p:cNvSpPr>
            <p:nvPr/>
          </p:nvSpPr>
          <p:spPr bwMode="auto">
            <a:xfrm flipV="1">
              <a:off x="6407" y="3495"/>
              <a:ext cx="168" cy="99"/>
            </a:xfrm>
            <a:prstGeom prst="line">
              <a:avLst/>
            </a:prstGeom>
            <a:noFill/>
            <a:ln w="12700">
              <a:solidFill>
                <a:srgbClr val="6C654D"/>
              </a:solidFill>
              <a:round/>
              <a:headEnd/>
              <a:tailEnd/>
            </a:ln>
          </p:spPr>
          <p:txBody>
            <a:bodyPr/>
            <a:lstStyle/>
            <a:p>
              <a:endParaRPr lang="en-US"/>
            </a:p>
          </p:txBody>
        </p:sp>
        <p:sp>
          <p:nvSpPr>
            <p:cNvPr id="34919" name="Line 106"/>
            <p:cNvSpPr>
              <a:spLocks noChangeShapeType="1"/>
            </p:cNvSpPr>
            <p:nvPr/>
          </p:nvSpPr>
          <p:spPr bwMode="auto">
            <a:xfrm flipV="1">
              <a:off x="6409" y="3477"/>
              <a:ext cx="127" cy="76"/>
            </a:xfrm>
            <a:prstGeom prst="line">
              <a:avLst/>
            </a:prstGeom>
            <a:noFill/>
            <a:ln w="12700">
              <a:solidFill>
                <a:srgbClr val="6C654D"/>
              </a:solidFill>
              <a:round/>
              <a:headEnd/>
              <a:tailEnd/>
            </a:ln>
          </p:spPr>
          <p:txBody>
            <a:bodyPr/>
            <a:lstStyle/>
            <a:p>
              <a:endParaRPr lang="en-US"/>
            </a:p>
          </p:txBody>
        </p:sp>
        <p:sp>
          <p:nvSpPr>
            <p:cNvPr id="34920" name="Line 107"/>
            <p:cNvSpPr>
              <a:spLocks noChangeShapeType="1"/>
            </p:cNvSpPr>
            <p:nvPr/>
          </p:nvSpPr>
          <p:spPr bwMode="auto">
            <a:xfrm flipV="1">
              <a:off x="6575" y="3299"/>
              <a:ext cx="0" cy="196"/>
            </a:xfrm>
            <a:prstGeom prst="line">
              <a:avLst/>
            </a:prstGeom>
            <a:noFill/>
            <a:ln w="12700">
              <a:solidFill>
                <a:srgbClr val="6C654D"/>
              </a:solidFill>
              <a:round/>
              <a:headEnd/>
              <a:tailEnd/>
            </a:ln>
          </p:spPr>
          <p:txBody>
            <a:bodyPr/>
            <a:lstStyle/>
            <a:p>
              <a:endParaRPr lang="en-US"/>
            </a:p>
          </p:txBody>
        </p:sp>
        <p:sp>
          <p:nvSpPr>
            <p:cNvPr id="34921" name="Line 108"/>
            <p:cNvSpPr>
              <a:spLocks noChangeShapeType="1"/>
            </p:cNvSpPr>
            <p:nvPr/>
          </p:nvSpPr>
          <p:spPr bwMode="auto">
            <a:xfrm>
              <a:off x="6746" y="3002"/>
              <a:ext cx="0" cy="198"/>
            </a:xfrm>
            <a:prstGeom prst="line">
              <a:avLst/>
            </a:prstGeom>
            <a:noFill/>
            <a:ln w="12700">
              <a:solidFill>
                <a:srgbClr val="6C654D"/>
              </a:solidFill>
              <a:round/>
              <a:headEnd/>
              <a:tailEnd/>
            </a:ln>
          </p:spPr>
          <p:txBody>
            <a:bodyPr/>
            <a:lstStyle/>
            <a:p>
              <a:endParaRPr lang="en-US"/>
            </a:p>
          </p:txBody>
        </p:sp>
        <p:sp>
          <p:nvSpPr>
            <p:cNvPr id="34922" name="Rectangle 109"/>
            <p:cNvSpPr>
              <a:spLocks noChangeArrowheads="1"/>
            </p:cNvSpPr>
            <p:nvPr/>
          </p:nvSpPr>
          <p:spPr bwMode="auto">
            <a:xfrm>
              <a:off x="6863" y="3239"/>
              <a:ext cx="108" cy="165"/>
            </a:xfrm>
            <a:prstGeom prst="rect">
              <a:avLst/>
            </a:prstGeom>
            <a:noFill/>
            <a:ln w="9525">
              <a:noFill/>
              <a:miter lim="800000"/>
              <a:headEnd/>
              <a:tailEnd/>
            </a:ln>
          </p:spPr>
          <p:txBody>
            <a:bodyPr wrap="none" lIns="0" tIns="0" rIns="0" bIns="0">
              <a:spAutoFit/>
            </a:bodyPr>
            <a:lstStyle/>
            <a:p>
              <a:r>
                <a:rPr lang="en-US" sz="1200">
                  <a:solidFill>
                    <a:srgbClr val="6C654D"/>
                  </a:solidFill>
                </a:rPr>
                <a:t>O</a:t>
              </a:r>
              <a:endParaRPr lang="en-US">
                <a:solidFill>
                  <a:srgbClr val="6C654D"/>
                </a:solidFill>
              </a:endParaRPr>
            </a:p>
          </p:txBody>
        </p:sp>
        <p:sp>
          <p:nvSpPr>
            <p:cNvPr id="34923" name="Line 110"/>
            <p:cNvSpPr>
              <a:spLocks noChangeShapeType="1"/>
            </p:cNvSpPr>
            <p:nvPr/>
          </p:nvSpPr>
          <p:spPr bwMode="auto">
            <a:xfrm flipV="1">
              <a:off x="6746" y="2903"/>
              <a:ext cx="169" cy="99"/>
            </a:xfrm>
            <a:prstGeom prst="line">
              <a:avLst/>
            </a:prstGeom>
            <a:noFill/>
            <a:ln w="12700">
              <a:solidFill>
                <a:srgbClr val="6C654D"/>
              </a:solidFill>
              <a:round/>
              <a:headEnd/>
              <a:tailEnd/>
            </a:ln>
          </p:spPr>
          <p:txBody>
            <a:bodyPr/>
            <a:lstStyle/>
            <a:p>
              <a:endParaRPr lang="en-US"/>
            </a:p>
          </p:txBody>
        </p:sp>
        <p:sp>
          <p:nvSpPr>
            <p:cNvPr id="34924" name="Line 111"/>
            <p:cNvSpPr>
              <a:spLocks noChangeShapeType="1"/>
            </p:cNvSpPr>
            <p:nvPr/>
          </p:nvSpPr>
          <p:spPr bwMode="auto">
            <a:xfrm>
              <a:off x="6746" y="3200"/>
              <a:ext cx="110" cy="64"/>
            </a:xfrm>
            <a:prstGeom prst="line">
              <a:avLst/>
            </a:prstGeom>
            <a:noFill/>
            <a:ln w="12700">
              <a:solidFill>
                <a:srgbClr val="6C654D"/>
              </a:solidFill>
              <a:round/>
              <a:headEnd/>
              <a:tailEnd/>
            </a:ln>
          </p:spPr>
          <p:txBody>
            <a:bodyPr/>
            <a:lstStyle/>
            <a:p>
              <a:endParaRPr lang="en-US"/>
            </a:p>
          </p:txBody>
        </p:sp>
        <p:sp>
          <p:nvSpPr>
            <p:cNvPr id="34925" name="Line 112"/>
            <p:cNvSpPr>
              <a:spLocks noChangeShapeType="1"/>
            </p:cNvSpPr>
            <p:nvPr/>
          </p:nvSpPr>
          <p:spPr bwMode="auto">
            <a:xfrm flipV="1">
              <a:off x="6976" y="3201"/>
              <a:ext cx="110" cy="62"/>
            </a:xfrm>
            <a:prstGeom prst="line">
              <a:avLst/>
            </a:prstGeom>
            <a:noFill/>
            <a:ln w="12700">
              <a:solidFill>
                <a:srgbClr val="6C654D"/>
              </a:solidFill>
              <a:round/>
              <a:headEnd/>
              <a:tailEnd/>
            </a:ln>
          </p:spPr>
          <p:txBody>
            <a:bodyPr/>
            <a:lstStyle/>
            <a:p>
              <a:endParaRPr lang="en-US"/>
            </a:p>
          </p:txBody>
        </p:sp>
        <p:sp>
          <p:nvSpPr>
            <p:cNvPr id="34926" name="Line 113"/>
            <p:cNvSpPr>
              <a:spLocks noChangeShapeType="1"/>
            </p:cNvSpPr>
            <p:nvPr/>
          </p:nvSpPr>
          <p:spPr bwMode="auto">
            <a:xfrm flipV="1">
              <a:off x="7086" y="3002"/>
              <a:ext cx="0" cy="199"/>
            </a:xfrm>
            <a:prstGeom prst="line">
              <a:avLst/>
            </a:prstGeom>
            <a:noFill/>
            <a:ln w="12700">
              <a:solidFill>
                <a:srgbClr val="6C654D"/>
              </a:solidFill>
              <a:round/>
              <a:headEnd/>
              <a:tailEnd/>
            </a:ln>
          </p:spPr>
          <p:txBody>
            <a:bodyPr/>
            <a:lstStyle/>
            <a:p>
              <a:endParaRPr lang="en-US"/>
            </a:p>
          </p:txBody>
        </p:sp>
        <p:sp>
          <p:nvSpPr>
            <p:cNvPr id="34927" name="Line 114"/>
            <p:cNvSpPr>
              <a:spLocks noChangeShapeType="1"/>
            </p:cNvSpPr>
            <p:nvPr/>
          </p:nvSpPr>
          <p:spPr bwMode="auto">
            <a:xfrm flipH="1" flipV="1">
              <a:off x="6915" y="2903"/>
              <a:ext cx="171" cy="99"/>
            </a:xfrm>
            <a:prstGeom prst="line">
              <a:avLst/>
            </a:prstGeom>
            <a:noFill/>
            <a:ln w="12700">
              <a:solidFill>
                <a:srgbClr val="6C654D"/>
              </a:solidFill>
              <a:round/>
              <a:headEnd/>
              <a:tailEnd/>
            </a:ln>
          </p:spPr>
          <p:txBody>
            <a:bodyPr/>
            <a:lstStyle/>
            <a:p>
              <a:endParaRPr lang="en-US"/>
            </a:p>
          </p:txBody>
        </p:sp>
        <p:sp>
          <p:nvSpPr>
            <p:cNvPr id="34928" name="Line 115"/>
            <p:cNvSpPr>
              <a:spLocks noChangeShapeType="1"/>
            </p:cNvSpPr>
            <p:nvPr/>
          </p:nvSpPr>
          <p:spPr bwMode="auto">
            <a:xfrm flipH="1" flipV="1">
              <a:off x="6917" y="2945"/>
              <a:ext cx="132" cy="75"/>
            </a:xfrm>
            <a:prstGeom prst="line">
              <a:avLst/>
            </a:prstGeom>
            <a:noFill/>
            <a:ln w="12700">
              <a:solidFill>
                <a:srgbClr val="6C654D"/>
              </a:solidFill>
              <a:round/>
              <a:headEnd/>
              <a:tailEnd/>
            </a:ln>
          </p:spPr>
          <p:txBody>
            <a:bodyPr/>
            <a:lstStyle/>
            <a:p>
              <a:endParaRPr lang="en-US"/>
            </a:p>
          </p:txBody>
        </p:sp>
        <p:sp>
          <p:nvSpPr>
            <p:cNvPr id="34929" name="Line 116"/>
            <p:cNvSpPr>
              <a:spLocks noChangeShapeType="1"/>
            </p:cNvSpPr>
            <p:nvPr/>
          </p:nvSpPr>
          <p:spPr bwMode="auto">
            <a:xfrm>
              <a:off x="7256" y="3298"/>
              <a:ext cx="0" cy="198"/>
            </a:xfrm>
            <a:prstGeom prst="line">
              <a:avLst/>
            </a:prstGeom>
            <a:noFill/>
            <a:ln w="12700">
              <a:solidFill>
                <a:srgbClr val="6C654D"/>
              </a:solidFill>
              <a:round/>
              <a:headEnd/>
              <a:tailEnd/>
            </a:ln>
          </p:spPr>
          <p:txBody>
            <a:bodyPr/>
            <a:lstStyle/>
            <a:p>
              <a:endParaRPr lang="en-US"/>
            </a:p>
          </p:txBody>
        </p:sp>
        <p:sp>
          <p:nvSpPr>
            <p:cNvPr id="34930" name="Line 117"/>
            <p:cNvSpPr>
              <a:spLocks noChangeShapeType="1"/>
            </p:cNvSpPr>
            <p:nvPr/>
          </p:nvSpPr>
          <p:spPr bwMode="auto">
            <a:xfrm>
              <a:off x="7291" y="3321"/>
              <a:ext cx="0" cy="153"/>
            </a:xfrm>
            <a:prstGeom prst="line">
              <a:avLst/>
            </a:prstGeom>
            <a:noFill/>
            <a:ln w="12700">
              <a:solidFill>
                <a:srgbClr val="6C654D"/>
              </a:solidFill>
              <a:round/>
              <a:headEnd/>
              <a:tailEnd/>
            </a:ln>
          </p:spPr>
          <p:txBody>
            <a:bodyPr/>
            <a:lstStyle/>
            <a:p>
              <a:endParaRPr lang="en-US"/>
            </a:p>
          </p:txBody>
        </p:sp>
        <p:sp>
          <p:nvSpPr>
            <p:cNvPr id="34931" name="Line 118"/>
            <p:cNvSpPr>
              <a:spLocks noChangeShapeType="1"/>
            </p:cNvSpPr>
            <p:nvPr/>
          </p:nvSpPr>
          <p:spPr bwMode="auto">
            <a:xfrm>
              <a:off x="7256" y="3496"/>
              <a:ext cx="169" cy="98"/>
            </a:xfrm>
            <a:prstGeom prst="line">
              <a:avLst/>
            </a:prstGeom>
            <a:noFill/>
            <a:ln w="12700">
              <a:solidFill>
                <a:srgbClr val="6C654D"/>
              </a:solidFill>
              <a:round/>
              <a:headEnd/>
              <a:tailEnd/>
            </a:ln>
          </p:spPr>
          <p:txBody>
            <a:bodyPr/>
            <a:lstStyle/>
            <a:p>
              <a:endParaRPr lang="en-US"/>
            </a:p>
          </p:txBody>
        </p:sp>
        <p:sp>
          <p:nvSpPr>
            <p:cNvPr id="34932" name="Line 119"/>
            <p:cNvSpPr>
              <a:spLocks noChangeShapeType="1"/>
            </p:cNvSpPr>
            <p:nvPr/>
          </p:nvSpPr>
          <p:spPr bwMode="auto">
            <a:xfrm flipV="1">
              <a:off x="7425" y="3497"/>
              <a:ext cx="171" cy="97"/>
            </a:xfrm>
            <a:prstGeom prst="line">
              <a:avLst/>
            </a:prstGeom>
            <a:noFill/>
            <a:ln w="12700">
              <a:solidFill>
                <a:srgbClr val="6C654D"/>
              </a:solidFill>
              <a:round/>
              <a:headEnd/>
              <a:tailEnd/>
            </a:ln>
          </p:spPr>
          <p:txBody>
            <a:bodyPr/>
            <a:lstStyle/>
            <a:p>
              <a:endParaRPr lang="en-US"/>
            </a:p>
          </p:txBody>
        </p:sp>
        <p:sp>
          <p:nvSpPr>
            <p:cNvPr id="34933" name="Line 120"/>
            <p:cNvSpPr>
              <a:spLocks noChangeShapeType="1"/>
            </p:cNvSpPr>
            <p:nvPr/>
          </p:nvSpPr>
          <p:spPr bwMode="auto">
            <a:xfrm flipV="1">
              <a:off x="7428" y="3477"/>
              <a:ext cx="131" cy="76"/>
            </a:xfrm>
            <a:prstGeom prst="line">
              <a:avLst/>
            </a:prstGeom>
            <a:noFill/>
            <a:ln w="12700">
              <a:solidFill>
                <a:srgbClr val="6C654D"/>
              </a:solidFill>
              <a:round/>
              <a:headEnd/>
              <a:tailEnd/>
            </a:ln>
          </p:spPr>
          <p:txBody>
            <a:bodyPr/>
            <a:lstStyle/>
            <a:p>
              <a:endParaRPr lang="en-US"/>
            </a:p>
          </p:txBody>
        </p:sp>
        <p:sp>
          <p:nvSpPr>
            <p:cNvPr id="34934" name="Line 121"/>
            <p:cNvSpPr>
              <a:spLocks noChangeShapeType="1"/>
            </p:cNvSpPr>
            <p:nvPr/>
          </p:nvSpPr>
          <p:spPr bwMode="auto">
            <a:xfrm flipV="1">
              <a:off x="7596" y="3299"/>
              <a:ext cx="0" cy="198"/>
            </a:xfrm>
            <a:prstGeom prst="line">
              <a:avLst/>
            </a:prstGeom>
            <a:noFill/>
            <a:ln w="12700">
              <a:solidFill>
                <a:srgbClr val="6C654D"/>
              </a:solidFill>
              <a:round/>
              <a:headEnd/>
              <a:tailEnd/>
            </a:ln>
          </p:spPr>
          <p:txBody>
            <a:bodyPr/>
            <a:lstStyle/>
            <a:p>
              <a:endParaRPr lang="en-US"/>
            </a:p>
          </p:txBody>
        </p:sp>
        <p:sp>
          <p:nvSpPr>
            <p:cNvPr id="34935" name="Line 122"/>
            <p:cNvSpPr>
              <a:spLocks noChangeShapeType="1"/>
            </p:cNvSpPr>
            <p:nvPr/>
          </p:nvSpPr>
          <p:spPr bwMode="auto">
            <a:xfrm flipH="1" flipV="1">
              <a:off x="7426" y="3201"/>
              <a:ext cx="170" cy="98"/>
            </a:xfrm>
            <a:prstGeom prst="line">
              <a:avLst/>
            </a:prstGeom>
            <a:noFill/>
            <a:ln w="12700">
              <a:solidFill>
                <a:srgbClr val="6C654D"/>
              </a:solidFill>
              <a:round/>
              <a:headEnd/>
              <a:tailEnd/>
            </a:ln>
          </p:spPr>
          <p:txBody>
            <a:bodyPr/>
            <a:lstStyle/>
            <a:p>
              <a:endParaRPr lang="en-US"/>
            </a:p>
          </p:txBody>
        </p:sp>
        <p:sp>
          <p:nvSpPr>
            <p:cNvPr id="34936" name="Line 123"/>
            <p:cNvSpPr>
              <a:spLocks noChangeShapeType="1"/>
            </p:cNvSpPr>
            <p:nvPr/>
          </p:nvSpPr>
          <p:spPr bwMode="auto">
            <a:xfrm flipH="1" flipV="1">
              <a:off x="7428" y="3243"/>
              <a:ext cx="130" cy="74"/>
            </a:xfrm>
            <a:prstGeom prst="line">
              <a:avLst/>
            </a:prstGeom>
            <a:noFill/>
            <a:ln w="12700">
              <a:solidFill>
                <a:srgbClr val="6C654D"/>
              </a:solidFill>
              <a:round/>
              <a:headEnd/>
              <a:tailEnd/>
            </a:ln>
          </p:spPr>
          <p:txBody>
            <a:bodyPr/>
            <a:lstStyle/>
            <a:p>
              <a:endParaRPr lang="en-US"/>
            </a:p>
          </p:txBody>
        </p:sp>
        <p:sp>
          <p:nvSpPr>
            <p:cNvPr id="34937" name="Line 124"/>
            <p:cNvSpPr>
              <a:spLocks noChangeShapeType="1"/>
            </p:cNvSpPr>
            <p:nvPr/>
          </p:nvSpPr>
          <p:spPr bwMode="auto">
            <a:xfrm flipH="1">
              <a:off x="7256" y="3201"/>
              <a:ext cx="170" cy="97"/>
            </a:xfrm>
            <a:prstGeom prst="line">
              <a:avLst/>
            </a:prstGeom>
            <a:noFill/>
            <a:ln w="12700">
              <a:solidFill>
                <a:srgbClr val="6C654D"/>
              </a:solidFill>
              <a:round/>
              <a:headEnd/>
              <a:tailEnd/>
            </a:ln>
          </p:spPr>
          <p:txBody>
            <a:bodyPr/>
            <a:lstStyle/>
            <a:p>
              <a:endParaRPr lang="en-US"/>
            </a:p>
          </p:txBody>
        </p:sp>
        <p:sp>
          <p:nvSpPr>
            <p:cNvPr id="34938" name="Line 125"/>
            <p:cNvSpPr>
              <a:spLocks noChangeShapeType="1"/>
            </p:cNvSpPr>
            <p:nvPr/>
          </p:nvSpPr>
          <p:spPr bwMode="auto">
            <a:xfrm>
              <a:off x="7086" y="3201"/>
              <a:ext cx="170" cy="97"/>
            </a:xfrm>
            <a:prstGeom prst="line">
              <a:avLst/>
            </a:prstGeom>
            <a:noFill/>
            <a:ln w="12700">
              <a:solidFill>
                <a:srgbClr val="6C654D"/>
              </a:solidFill>
              <a:round/>
              <a:headEnd/>
              <a:tailEnd/>
            </a:ln>
          </p:spPr>
          <p:txBody>
            <a:bodyPr/>
            <a:lstStyle/>
            <a:p>
              <a:endParaRPr lang="en-US"/>
            </a:p>
          </p:txBody>
        </p:sp>
        <p:sp>
          <p:nvSpPr>
            <p:cNvPr id="34939" name="Line 126"/>
            <p:cNvSpPr>
              <a:spLocks noChangeShapeType="1"/>
            </p:cNvSpPr>
            <p:nvPr/>
          </p:nvSpPr>
          <p:spPr bwMode="auto">
            <a:xfrm>
              <a:off x="7224" y="3062"/>
              <a:ext cx="191" cy="51"/>
            </a:xfrm>
            <a:prstGeom prst="line">
              <a:avLst/>
            </a:prstGeom>
            <a:noFill/>
            <a:ln w="12700">
              <a:solidFill>
                <a:srgbClr val="6C654D"/>
              </a:solidFill>
              <a:round/>
              <a:headEnd/>
              <a:tailEnd/>
            </a:ln>
          </p:spPr>
          <p:txBody>
            <a:bodyPr/>
            <a:lstStyle/>
            <a:p>
              <a:endParaRPr lang="en-US"/>
            </a:p>
          </p:txBody>
        </p:sp>
        <p:sp>
          <p:nvSpPr>
            <p:cNvPr id="34940" name="Line 127"/>
            <p:cNvSpPr>
              <a:spLocks noChangeShapeType="1"/>
            </p:cNvSpPr>
            <p:nvPr/>
          </p:nvSpPr>
          <p:spPr bwMode="auto">
            <a:xfrm>
              <a:off x="7255" y="3035"/>
              <a:ext cx="147" cy="38"/>
            </a:xfrm>
            <a:prstGeom prst="line">
              <a:avLst/>
            </a:prstGeom>
            <a:noFill/>
            <a:ln w="12700">
              <a:solidFill>
                <a:srgbClr val="6C654D"/>
              </a:solidFill>
              <a:round/>
              <a:headEnd/>
              <a:tailEnd/>
            </a:ln>
          </p:spPr>
          <p:txBody>
            <a:bodyPr/>
            <a:lstStyle/>
            <a:p>
              <a:endParaRPr lang="en-US"/>
            </a:p>
          </p:txBody>
        </p:sp>
        <p:sp>
          <p:nvSpPr>
            <p:cNvPr id="34941" name="Line 128"/>
            <p:cNvSpPr>
              <a:spLocks noChangeShapeType="1"/>
            </p:cNvSpPr>
            <p:nvPr/>
          </p:nvSpPr>
          <p:spPr bwMode="auto">
            <a:xfrm flipV="1">
              <a:off x="7415" y="2975"/>
              <a:ext cx="139" cy="138"/>
            </a:xfrm>
            <a:prstGeom prst="line">
              <a:avLst/>
            </a:prstGeom>
            <a:noFill/>
            <a:ln w="12700">
              <a:solidFill>
                <a:srgbClr val="6C654D"/>
              </a:solidFill>
              <a:round/>
              <a:headEnd/>
              <a:tailEnd/>
            </a:ln>
          </p:spPr>
          <p:txBody>
            <a:bodyPr/>
            <a:lstStyle/>
            <a:p>
              <a:endParaRPr lang="en-US"/>
            </a:p>
          </p:txBody>
        </p:sp>
        <p:sp>
          <p:nvSpPr>
            <p:cNvPr id="34942" name="Line 129"/>
            <p:cNvSpPr>
              <a:spLocks noChangeShapeType="1"/>
            </p:cNvSpPr>
            <p:nvPr/>
          </p:nvSpPr>
          <p:spPr bwMode="auto">
            <a:xfrm flipH="1" flipV="1">
              <a:off x="7504" y="2784"/>
              <a:ext cx="50" cy="191"/>
            </a:xfrm>
            <a:prstGeom prst="line">
              <a:avLst/>
            </a:prstGeom>
            <a:noFill/>
            <a:ln w="12700">
              <a:solidFill>
                <a:srgbClr val="6C654D"/>
              </a:solidFill>
              <a:round/>
              <a:headEnd/>
              <a:tailEnd/>
            </a:ln>
          </p:spPr>
          <p:txBody>
            <a:bodyPr/>
            <a:lstStyle/>
            <a:p>
              <a:endParaRPr lang="en-US"/>
            </a:p>
          </p:txBody>
        </p:sp>
        <p:sp>
          <p:nvSpPr>
            <p:cNvPr id="34943" name="Line 130"/>
            <p:cNvSpPr>
              <a:spLocks noChangeShapeType="1"/>
            </p:cNvSpPr>
            <p:nvPr/>
          </p:nvSpPr>
          <p:spPr bwMode="auto">
            <a:xfrm flipH="1" flipV="1">
              <a:off x="7476" y="2815"/>
              <a:ext cx="38" cy="147"/>
            </a:xfrm>
            <a:prstGeom prst="line">
              <a:avLst/>
            </a:prstGeom>
            <a:noFill/>
            <a:ln w="12700">
              <a:solidFill>
                <a:srgbClr val="6C654D"/>
              </a:solidFill>
              <a:round/>
              <a:headEnd/>
              <a:tailEnd/>
            </a:ln>
          </p:spPr>
          <p:txBody>
            <a:bodyPr/>
            <a:lstStyle/>
            <a:p>
              <a:endParaRPr lang="en-US"/>
            </a:p>
          </p:txBody>
        </p:sp>
        <p:sp>
          <p:nvSpPr>
            <p:cNvPr id="34944" name="Line 131"/>
            <p:cNvSpPr>
              <a:spLocks noChangeShapeType="1"/>
            </p:cNvSpPr>
            <p:nvPr/>
          </p:nvSpPr>
          <p:spPr bwMode="auto">
            <a:xfrm flipH="1" flipV="1">
              <a:off x="7312" y="2733"/>
              <a:ext cx="192" cy="51"/>
            </a:xfrm>
            <a:prstGeom prst="line">
              <a:avLst/>
            </a:prstGeom>
            <a:noFill/>
            <a:ln w="12700">
              <a:solidFill>
                <a:srgbClr val="6C654D"/>
              </a:solidFill>
              <a:round/>
              <a:headEnd/>
              <a:tailEnd/>
            </a:ln>
          </p:spPr>
          <p:txBody>
            <a:bodyPr/>
            <a:lstStyle/>
            <a:p>
              <a:endParaRPr lang="en-US"/>
            </a:p>
          </p:txBody>
        </p:sp>
        <p:sp>
          <p:nvSpPr>
            <p:cNvPr id="34945" name="Line 132"/>
            <p:cNvSpPr>
              <a:spLocks noChangeShapeType="1"/>
            </p:cNvSpPr>
            <p:nvPr/>
          </p:nvSpPr>
          <p:spPr bwMode="auto">
            <a:xfrm flipH="1">
              <a:off x="7174" y="2733"/>
              <a:ext cx="138" cy="140"/>
            </a:xfrm>
            <a:prstGeom prst="line">
              <a:avLst/>
            </a:prstGeom>
            <a:noFill/>
            <a:ln w="12700">
              <a:solidFill>
                <a:srgbClr val="6C654D"/>
              </a:solidFill>
              <a:round/>
              <a:headEnd/>
              <a:tailEnd/>
            </a:ln>
          </p:spPr>
          <p:txBody>
            <a:bodyPr/>
            <a:lstStyle/>
            <a:p>
              <a:endParaRPr lang="en-US"/>
            </a:p>
          </p:txBody>
        </p:sp>
        <p:sp>
          <p:nvSpPr>
            <p:cNvPr id="34946" name="Line 133"/>
            <p:cNvSpPr>
              <a:spLocks noChangeShapeType="1"/>
            </p:cNvSpPr>
            <p:nvPr/>
          </p:nvSpPr>
          <p:spPr bwMode="auto">
            <a:xfrm flipH="1">
              <a:off x="7214" y="2773"/>
              <a:ext cx="106" cy="109"/>
            </a:xfrm>
            <a:prstGeom prst="line">
              <a:avLst/>
            </a:prstGeom>
            <a:noFill/>
            <a:ln w="12700">
              <a:solidFill>
                <a:srgbClr val="6C654D"/>
              </a:solidFill>
              <a:round/>
              <a:headEnd/>
              <a:tailEnd/>
            </a:ln>
          </p:spPr>
          <p:txBody>
            <a:bodyPr/>
            <a:lstStyle/>
            <a:p>
              <a:endParaRPr lang="en-US"/>
            </a:p>
          </p:txBody>
        </p:sp>
        <p:sp>
          <p:nvSpPr>
            <p:cNvPr id="34947" name="Line 134"/>
            <p:cNvSpPr>
              <a:spLocks noChangeShapeType="1"/>
            </p:cNvSpPr>
            <p:nvPr/>
          </p:nvSpPr>
          <p:spPr bwMode="auto">
            <a:xfrm>
              <a:off x="7174" y="2873"/>
              <a:ext cx="50" cy="189"/>
            </a:xfrm>
            <a:prstGeom prst="line">
              <a:avLst/>
            </a:prstGeom>
            <a:noFill/>
            <a:ln w="12700">
              <a:solidFill>
                <a:srgbClr val="6C654D"/>
              </a:solidFill>
              <a:round/>
              <a:headEnd/>
              <a:tailEnd/>
            </a:ln>
          </p:spPr>
          <p:txBody>
            <a:bodyPr/>
            <a:lstStyle/>
            <a:p>
              <a:endParaRPr lang="en-US"/>
            </a:p>
          </p:txBody>
        </p:sp>
        <p:sp>
          <p:nvSpPr>
            <p:cNvPr id="34948" name="Line 135"/>
            <p:cNvSpPr>
              <a:spLocks noChangeShapeType="1"/>
            </p:cNvSpPr>
            <p:nvPr/>
          </p:nvSpPr>
          <p:spPr bwMode="auto">
            <a:xfrm flipV="1">
              <a:off x="7086" y="3062"/>
              <a:ext cx="138" cy="139"/>
            </a:xfrm>
            <a:prstGeom prst="line">
              <a:avLst/>
            </a:prstGeom>
            <a:noFill/>
            <a:ln w="12700">
              <a:solidFill>
                <a:srgbClr val="6C654D"/>
              </a:solidFill>
              <a:round/>
              <a:headEnd/>
              <a:tailEnd/>
            </a:ln>
          </p:spPr>
          <p:txBody>
            <a:bodyPr/>
            <a:lstStyle/>
            <a:p>
              <a:endParaRPr lang="en-US"/>
            </a:p>
          </p:txBody>
        </p:sp>
        <p:sp>
          <p:nvSpPr>
            <p:cNvPr id="34949" name="Line 136"/>
            <p:cNvSpPr>
              <a:spLocks noChangeShapeType="1"/>
            </p:cNvSpPr>
            <p:nvPr/>
          </p:nvSpPr>
          <p:spPr bwMode="auto">
            <a:xfrm flipV="1">
              <a:off x="6405" y="2904"/>
              <a:ext cx="169" cy="98"/>
            </a:xfrm>
            <a:prstGeom prst="line">
              <a:avLst/>
            </a:prstGeom>
            <a:noFill/>
            <a:ln w="12700">
              <a:solidFill>
                <a:srgbClr val="6C654D"/>
              </a:solidFill>
              <a:round/>
              <a:headEnd/>
              <a:tailEnd/>
            </a:ln>
          </p:spPr>
          <p:txBody>
            <a:bodyPr/>
            <a:lstStyle/>
            <a:p>
              <a:endParaRPr lang="en-US"/>
            </a:p>
          </p:txBody>
        </p:sp>
        <p:sp>
          <p:nvSpPr>
            <p:cNvPr id="34950" name="Line 137"/>
            <p:cNvSpPr>
              <a:spLocks noChangeShapeType="1"/>
            </p:cNvSpPr>
            <p:nvPr/>
          </p:nvSpPr>
          <p:spPr bwMode="auto">
            <a:xfrm flipH="1" flipV="1">
              <a:off x="6532" y="2713"/>
              <a:ext cx="42" cy="191"/>
            </a:xfrm>
            <a:prstGeom prst="line">
              <a:avLst/>
            </a:prstGeom>
            <a:noFill/>
            <a:ln w="12700">
              <a:solidFill>
                <a:srgbClr val="6C654D"/>
              </a:solidFill>
              <a:round/>
              <a:headEnd/>
              <a:tailEnd/>
            </a:ln>
          </p:spPr>
          <p:txBody>
            <a:bodyPr/>
            <a:lstStyle/>
            <a:p>
              <a:endParaRPr lang="en-US"/>
            </a:p>
          </p:txBody>
        </p:sp>
        <p:sp>
          <p:nvSpPr>
            <p:cNvPr id="34951" name="Line 138"/>
            <p:cNvSpPr>
              <a:spLocks noChangeShapeType="1"/>
            </p:cNvSpPr>
            <p:nvPr/>
          </p:nvSpPr>
          <p:spPr bwMode="auto">
            <a:xfrm flipH="1" flipV="1">
              <a:off x="6337" y="2694"/>
              <a:ext cx="195" cy="19"/>
            </a:xfrm>
            <a:prstGeom prst="line">
              <a:avLst/>
            </a:prstGeom>
            <a:noFill/>
            <a:ln w="12700">
              <a:solidFill>
                <a:srgbClr val="6C654D"/>
              </a:solidFill>
              <a:round/>
              <a:headEnd/>
              <a:tailEnd/>
            </a:ln>
          </p:spPr>
          <p:txBody>
            <a:bodyPr/>
            <a:lstStyle/>
            <a:p>
              <a:endParaRPr lang="en-US"/>
            </a:p>
          </p:txBody>
        </p:sp>
        <p:sp>
          <p:nvSpPr>
            <p:cNvPr id="34952" name="Line 139"/>
            <p:cNvSpPr>
              <a:spLocks noChangeShapeType="1"/>
            </p:cNvSpPr>
            <p:nvPr/>
          </p:nvSpPr>
          <p:spPr bwMode="auto">
            <a:xfrm>
              <a:off x="6258" y="2874"/>
              <a:ext cx="147" cy="128"/>
            </a:xfrm>
            <a:prstGeom prst="line">
              <a:avLst/>
            </a:prstGeom>
            <a:noFill/>
            <a:ln w="12700">
              <a:solidFill>
                <a:srgbClr val="6C654D"/>
              </a:solidFill>
              <a:round/>
              <a:headEnd/>
              <a:tailEnd/>
            </a:ln>
          </p:spPr>
          <p:txBody>
            <a:bodyPr/>
            <a:lstStyle/>
            <a:p>
              <a:endParaRPr lang="en-US"/>
            </a:p>
          </p:txBody>
        </p:sp>
        <p:sp>
          <p:nvSpPr>
            <p:cNvPr id="34953" name="Line 140"/>
            <p:cNvSpPr>
              <a:spLocks noChangeShapeType="1"/>
            </p:cNvSpPr>
            <p:nvPr/>
          </p:nvSpPr>
          <p:spPr bwMode="auto">
            <a:xfrm flipV="1">
              <a:off x="6258" y="2694"/>
              <a:ext cx="79" cy="180"/>
            </a:xfrm>
            <a:prstGeom prst="line">
              <a:avLst/>
            </a:prstGeom>
            <a:noFill/>
            <a:ln w="12700">
              <a:solidFill>
                <a:srgbClr val="6C654D"/>
              </a:solidFill>
              <a:round/>
              <a:headEnd/>
              <a:tailEnd/>
            </a:ln>
          </p:spPr>
          <p:txBody>
            <a:bodyPr/>
            <a:lstStyle/>
            <a:p>
              <a:endParaRPr lang="en-US"/>
            </a:p>
          </p:txBody>
        </p:sp>
        <p:sp>
          <p:nvSpPr>
            <p:cNvPr id="34954" name="Line 141"/>
            <p:cNvSpPr>
              <a:spLocks noChangeShapeType="1"/>
            </p:cNvSpPr>
            <p:nvPr/>
          </p:nvSpPr>
          <p:spPr bwMode="auto">
            <a:xfrm flipV="1">
              <a:off x="6236" y="2701"/>
              <a:ext cx="61" cy="138"/>
            </a:xfrm>
            <a:prstGeom prst="line">
              <a:avLst/>
            </a:prstGeom>
            <a:noFill/>
            <a:ln w="12700">
              <a:solidFill>
                <a:srgbClr val="6C654D"/>
              </a:solidFill>
              <a:round/>
              <a:headEnd/>
              <a:tailEnd/>
            </a:ln>
          </p:spPr>
          <p:txBody>
            <a:bodyPr/>
            <a:lstStyle/>
            <a:p>
              <a:endParaRPr lang="en-US"/>
            </a:p>
          </p:txBody>
        </p:sp>
        <p:sp>
          <p:nvSpPr>
            <p:cNvPr id="34955" name="Line 142"/>
            <p:cNvSpPr>
              <a:spLocks noChangeShapeType="1"/>
            </p:cNvSpPr>
            <p:nvPr/>
          </p:nvSpPr>
          <p:spPr bwMode="auto">
            <a:xfrm flipH="1" flipV="1">
              <a:off x="6222" y="2536"/>
              <a:ext cx="115" cy="158"/>
            </a:xfrm>
            <a:prstGeom prst="line">
              <a:avLst/>
            </a:prstGeom>
            <a:noFill/>
            <a:ln w="12700">
              <a:solidFill>
                <a:srgbClr val="6C654D"/>
              </a:solidFill>
              <a:round/>
              <a:headEnd/>
              <a:tailEnd/>
            </a:ln>
          </p:spPr>
          <p:txBody>
            <a:bodyPr/>
            <a:lstStyle/>
            <a:p>
              <a:endParaRPr lang="en-US"/>
            </a:p>
          </p:txBody>
        </p:sp>
        <p:sp>
          <p:nvSpPr>
            <p:cNvPr id="34956" name="Line 143"/>
            <p:cNvSpPr>
              <a:spLocks noChangeShapeType="1"/>
            </p:cNvSpPr>
            <p:nvPr/>
          </p:nvSpPr>
          <p:spPr bwMode="auto">
            <a:xfrm flipH="1">
              <a:off x="6029" y="2536"/>
              <a:ext cx="193" cy="22"/>
            </a:xfrm>
            <a:prstGeom prst="line">
              <a:avLst/>
            </a:prstGeom>
            <a:noFill/>
            <a:ln w="12700">
              <a:solidFill>
                <a:srgbClr val="6C654D"/>
              </a:solidFill>
              <a:round/>
              <a:headEnd/>
              <a:tailEnd/>
            </a:ln>
          </p:spPr>
          <p:txBody>
            <a:bodyPr/>
            <a:lstStyle/>
            <a:p>
              <a:endParaRPr lang="en-US"/>
            </a:p>
          </p:txBody>
        </p:sp>
        <p:sp>
          <p:nvSpPr>
            <p:cNvPr id="34957" name="Line 144"/>
            <p:cNvSpPr>
              <a:spLocks noChangeShapeType="1"/>
            </p:cNvSpPr>
            <p:nvPr/>
          </p:nvSpPr>
          <p:spPr bwMode="auto">
            <a:xfrm flipH="1">
              <a:off x="6055" y="2574"/>
              <a:ext cx="148" cy="16"/>
            </a:xfrm>
            <a:prstGeom prst="line">
              <a:avLst/>
            </a:prstGeom>
            <a:noFill/>
            <a:ln w="12700">
              <a:solidFill>
                <a:srgbClr val="6C654D"/>
              </a:solidFill>
              <a:round/>
              <a:headEnd/>
              <a:tailEnd/>
            </a:ln>
          </p:spPr>
          <p:txBody>
            <a:bodyPr/>
            <a:lstStyle/>
            <a:p>
              <a:endParaRPr lang="en-US"/>
            </a:p>
          </p:txBody>
        </p:sp>
        <p:sp>
          <p:nvSpPr>
            <p:cNvPr id="34958" name="Line 145"/>
            <p:cNvSpPr>
              <a:spLocks noChangeShapeType="1"/>
            </p:cNvSpPr>
            <p:nvPr/>
          </p:nvSpPr>
          <p:spPr bwMode="auto">
            <a:xfrm flipH="1">
              <a:off x="5950" y="2558"/>
              <a:ext cx="79" cy="180"/>
            </a:xfrm>
            <a:prstGeom prst="line">
              <a:avLst/>
            </a:prstGeom>
            <a:noFill/>
            <a:ln w="12700">
              <a:solidFill>
                <a:srgbClr val="6C654D"/>
              </a:solidFill>
              <a:round/>
              <a:headEnd/>
              <a:tailEnd/>
            </a:ln>
          </p:spPr>
          <p:txBody>
            <a:bodyPr/>
            <a:lstStyle/>
            <a:p>
              <a:endParaRPr lang="en-US"/>
            </a:p>
          </p:txBody>
        </p:sp>
        <p:sp>
          <p:nvSpPr>
            <p:cNvPr id="34959" name="Line 146"/>
            <p:cNvSpPr>
              <a:spLocks noChangeShapeType="1"/>
            </p:cNvSpPr>
            <p:nvPr/>
          </p:nvSpPr>
          <p:spPr bwMode="auto">
            <a:xfrm>
              <a:off x="5950" y="2738"/>
              <a:ext cx="115" cy="156"/>
            </a:xfrm>
            <a:prstGeom prst="line">
              <a:avLst/>
            </a:prstGeom>
            <a:noFill/>
            <a:ln w="12700">
              <a:solidFill>
                <a:srgbClr val="6C654D"/>
              </a:solidFill>
              <a:round/>
              <a:headEnd/>
              <a:tailEnd/>
            </a:ln>
          </p:spPr>
          <p:txBody>
            <a:bodyPr/>
            <a:lstStyle/>
            <a:p>
              <a:endParaRPr lang="en-US"/>
            </a:p>
          </p:txBody>
        </p:sp>
        <p:sp>
          <p:nvSpPr>
            <p:cNvPr id="34960" name="Line 147"/>
            <p:cNvSpPr>
              <a:spLocks noChangeShapeType="1"/>
            </p:cNvSpPr>
            <p:nvPr/>
          </p:nvSpPr>
          <p:spPr bwMode="auto">
            <a:xfrm>
              <a:off x="5991" y="2736"/>
              <a:ext cx="88" cy="119"/>
            </a:xfrm>
            <a:prstGeom prst="line">
              <a:avLst/>
            </a:prstGeom>
            <a:noFill/>
            <a:ln w="12700">
              <a:solidFill>
                <a:srgbClr val="6C654D"/>
              </a:solidFill>
              <a:round/>
              <a:headEnd/>
              <a:tailEnd/>
            </a:ln>
          </p:spPr>
          <p:txBody>
            <a:bodyPr/>
            <a:lstStyle/>
            <a:p>
              <a:endParaRPr lang="en-US"/>
            </a:p>
          </p:txBody>
        </p:sp>
        <p:sp>
          <p:nvSpPr>
            <p:cNvPr id="34961" name="Line 148"/>
            <p:cNvSpPr>
              <a:spLocks noChangeShapeType="1"/>
            </p:cNvSpPr>
            <p:nvPr/>
          </p:nvSpPr>
          <p:spPr bwMode="auto">
            <a:xfrm flipV="1">
              <a:off x="6065" y="2874"/>
              <a:ext cx="193" cy="20"/>
            </a:xfrm>
            <a:prstGeom prst="line">
              <a:avLst/>
            </a:prstGeom>
            <a:noFill/>
            <a:ln w="12700">
              <a:solidFill>
                <a:srgbClr val="6C654D"/>
              </a:solidFill>
              <a:round/>
              <a:headEnd/>
              <a:tailEnd/>
            </a:ln>
          </p:spPr>
          <p:txBody>
            <a:bodyPr/>
            <a:lstStyle/>
            <a:p>
              <a:endParaRPr lang="en-US"/>
            </a:p>
          </p:txBody>
        </p:sp>
        <p:sp>
          <p:nvSpPr>
            <p:cNvPr id="34962" name="Line 149"/>
            <p:cNvSpPr>
              <a:spLocks noChangeShapeType="1"/>
            </p:cNvSpPr>
            <p:nvPr/>
          </p:nvSpPr>
          <p:spPr bwMode="auto">
            <a:xfrm flipV="1">
              <a:off x="6532" y="2515"/>
              <a:ext cx="0" cy="198"/>
            </a:xfrm>
            <a:prstGeom prst="line">
              <a:avLst/>
            </a:prstGeom>
            <a:noFill/>
            <a:ln w="12700">
              <a:solidFill>
                <a:srgbClr val="6C654D"/>
              </a:solidFill>
              <a:round/>
              <a:headEnd/>
              <a:tailEnd/>
            </a:ln>
          </p:spPr>
          <p:txBody>
            <a:bodyPr/>
            <a:lstStyle/>
            <a:p>
              <a:endParaRPr lang="en-US"/>
            </a:p>
          </p:txBody>
        </p:sp>
        <p:sp>
          <p:nvSpPr>
            <p:cNvPr id="34963" name="Line 150"/>
            <p:cNvSpPr>
              <a:spLocks noChangeShapeType="1"/>
            </p:cNvSpPr>
            <p:nvPr/>
          </p:nvSpPr>
          <p:spPr bwMode="auto">
            <a:xfrm flipV="1">
              <a:off x="6532" y="2612"/>
              <a:ext cx="170" cy="101"/>
            </a:xfrm>
            <a:prstGeom prst="line">
              <a:avLst/>
            </a:prstGeom>
            <a:noFill/>
            <a:ln w="12700">
              <a:solidFill>
                <a:srgbClr val="6C654D"/>
              </a:solidFill>
              <a:round/>
              <a:headEnd/>
              <a:tailEnd/>
            </a:ln>
          </p:spPr>
          <p:txBody>
            <a:bodyPr/>
            <a:lstStyle/>
            <a:p>
              <a:endParaRPr lang="en-US"/>
            </a:p>
          </p:txBody>
        </p:sp>
        <p:sp>
          <p:nvSpPr>
            <p:cNvPr id="34964" name="AutoShape 151"/>
            <p:cNvSpPr>
              <a:spLocks/>
            </p:cNvSpPr>
            <p:nvPr/>
          </p:nvSpPr>
          <p:spPr bwMode="auto">
            <a:xfrm>
              <a:off x="4023" y="2947"/>
              <a:ext cx="176" cy="195"/>
            </a:xfrm>
            <a:prstGeom prst="rightArrow">
              <a:avLst>
                <a:gd name="adj1" fmla="val 83898"/>
                <a:gd name="adj2" fmla="val 100000"/>
              </a:avLst>
            </a:prstGeom>
            <a:solidFill>
              <a:srgbClr val="6C654D">
                <a:alpha val="58038"/>
              </a:srgbClr>
            </a:solidFill>
            <a:ln w="9525">
              <a:solidFill>
                <a:srgbClr val="6C654D"/>
              </a:solidFill>
              <a:miter lim="800000"/>
              <a:headEnd/>
              <a:tailEnd/>
            </a:ln>
          </p:spPr>
          <p:txBody>
            <a:bodyPr wrap="none" anchor="ctr"/>
            <a:lstStyle/>
            <a:p>
              <a:endParaRPr lang="en-US"/>
            </a:p>
          </p:txBody>
        </p:sp>
        <p:sp>
          <p:nvSpPr>
            <p:cNvPr id="34965" name="AutoShape 152"/>
            <p:cNvSpPr>
              <a:spLocks/>
            </p:cNvSpPr>
            <p:nvPr/>
          </p:nvSpPr>
          <p:spPr bwMode="auto">
            <a:xfrm>
              <a:off x="5850" y="2952"/>
              <a:ext cx="176" cy="195"/>
            </a:xfrm>
            <a:prstGeom prst="rightArrow">
              <a:avLst>
                <a:gd name="adj1" fmla="val 83898"/>
                <a:gd name="adj2" fmla="val 100000"/>
              </a:avLst>
            </a:prstGeom>
            <a:solidFill>
              <a:srgbClr val="6C654D">
                <a:alpha val="58038"/>
              </a:srgbClr>
            </a:solidFill>
            <a:ln w="9525">
              <a:solidFill>
                <a:srgbClr val="6C654D"/>
              </a:solidFill>
              <a:miter lim="800000"/>
              <a:headEnd/>
              <a:tailEnd/>
            </a:ln>
          </p:spPr>
          <p:txBody>
            <a:bodyPr wrap="none" anchor="ctr"/>
            <a:lstStyle/>
            <a:p>
              <a:endParaRPr lang="en-US"/>
            </a:p>
          </p:txBody>
        </p:sp>
      </p:grpSp>
    </p:spTree>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Title 4"/>
          <p:cNvSpPr>
            <a:spLocks noGrp="1"/>
          </p:cNvSpPr>
          <p:nvPr>
            <p:ph type="title"/>
          </p:nvPr>
        </p:nvSpPr>
        <p:spPr/>
        <p:txBody>
          <a:bodyPr/>
          <a:lstStyle/>
          <a:p>
            <a:pPr eaLnBrk="1" hangingPunct="1"/>
            <a:r>
              <a:rPr lang="en-US" smtClean="0"/>
              <a:t>Performance factors</a:t>
            </a:r>
          </a:p>
        </p:txBody>
      </p:sp>
      <p:sp>
        <p:nvSpPr>
          <p:cNvPr id="36867" name="Content Placeholder 9"/>
          <p:cNvSpPr>
            <a:spLocks noGrp="1"/>
          </p:cNvSpPr>
          <p:nvPr>
            <p:ph idx="1"/>
          </p:nvPr>
        </p:nvSpPr>
        <p:spPr>
          <a:xfrm>
            <a:off x="347663" y="1509713"/>
            <a:ext cx="4064000" cy="4525962"/>
          </a:xfrm>
        </p:spPr>
        <p:txBody>
          <a:bodyPr/>
          <a:lstStyle/>
          <a:p>
            <a:pPr eaLnBrk="1" hangingPunct="1">
              <a:lnSpc>
                <a:spcPct val="100000"/>
              </a:lnSpc>
            </a:pPr>
            <a:r>
              <a:rPr lang="en-US" sz="2000" smtClean="0"/>
              <a:t>To achieve desired performance dyes are blended</a:t>
            </a:r>
          </a:p>
          <a:p>
            <a:pPr eaLnBrk="1" hangingPunct="1">
              <a:lnSpc>
                <a:spcPct val="100000"/>
              </a:lnSpc>
            </a:pPr>
            <a:r>
              <a:rPr lang="en-US" sz="2000" smtClean="0"/>
              <a:t>Balancing all factors creates superior wearer experience</a:t>
            </a:r>
          </a:p>
        </p:txBody>
      </p:sp>
      <p:sp>
        <p:nvSpPr>
          <p:cNvPr id="36868" name="Slide Number Placeholder 3"/>
          <p:cNvSpPr>
            <a:spLocks noGrp="1"/>
          </p:cNvSpPr>
          <p:nvPr>
            <p:ph type="sldNum" sz="quarter" idx="1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2CAD1E1-E5BF-4D3F-8C34-74DD8F26B1E4}" type="slidenum">
              <a:rPr lang="en-US">
                <a:sym typeface="Arial" charset="0"/>
              </a:rPr>
              <a:pPr fontAlgn="base">
                <a:spcBef>
                  <a:spcPct val="0"/>
                </a:spcBef>
                <a:spcAft>
                  <a:spcPct val="0"/>
                </a:spcAft>
                <a:defRPr/>
              </a:pPr>
              <a:t>6</a:t>
            </a:fld>
            <a:endParaRPr lang="en-US">
              <a:sym typeface="Arial" charset="0"/>
            </a:endParaRPr>
          </a:p>
        </p:txBody>
      </p:sp>
      <p:pic>
        <p:nvPicPr>
          <p:cNvPr id="36869" name="Content Placeholder 1"/>
          <p:cNvPicPr>
            <a:picLocks noGrp="1" noChangeAspect="1"/>
          </p:cNvPicPr>
          <p:nvPr>
            <p:ph sz="quarter" idx="13"/>
          </p:nvPr>
        </p:nvPicPr>
        <p:blipFill>
          <a:blip r:embed="rId3"/>
          <a:srcRect/>
          <a:stretch>
            <a:fillRect/>
          </a:stretch>
        </p:blipFill>
        <p:spPr>
          <a:xfrm>
            <a:off x="3749675" y="587375"/>
            <a:ext cx="5332413" cy="5111750"/>
          </a:xfrm>
        </p:spPr>
      </p:pic>
      <p:grpSp>
        <p:nvGrpSpPr>
          <p:cNvPr id="36870" name="Group 2"/>
          <p:cNvGrpSpPr>
            <a:grpSpLocks/>
          </p:cNvGrpSpPr>
          <p:nvPr/>
        </p:nvGrpSpPr>
        <p:grpSpPr bwMode="auto">
          <a:xfrm>
            <a:off x="4067175" y="1131888"/>
            <a:ext cx="4897438" cy="4052887"/>
            <a:chOff x="4067577" y="1131381"/>
            <a:chExt cx="4897767" cy="4052735"/>
          </a:xfrm>
        </p:grpSpPr>
        <p:sp>
          <p:nvSpPr>
            <p:cNvPr id="36871" name="Rectangle 6"/>
            <p:cNvSpPr>
              <a:spLocks/>
            </p:cNvSpPr>
            <p:nvPr/>
          </p:nvSpPr>
          <p:spPr bwMode="auto">
            <a:xfrm>
              <a:off x="4067577" y="2803281"/>
              <a:ext cx="1047520" cy="253277"/>
            </a:xfrm>
            <a:prstGeom prst="rect">
              <a:avLst/>
            </a:prstGeom>
            <a:noFill/>
            <a:ln w="12700">
              <a:noFill/>
              <a:miter lim="800000"/>
              <a:headEnd/>
              <a:tailEnd/>
            </a:ln>
          </p:spPr>
          <p:txBody>
            <a:bodyPr lIns="0" tIns="0" rIns="40638" bIns="0"/>
            <a:lstStyle/>
            <a:p>
              <a:pPr marL="39688" algn="ctr">
                <a:lnSpc>
                  <a:spcPct val="80000"/>
                </a:lnSpc>
              </a:pPr>
              <a:r>
                <a:rPr lang="en-US" sz="1000">
                  <a:solidFill>
                    <a:srgbClr val="6C654D"/>
                  </a:solidFill>
                  <a:cs typeface="Arial" charset="0"/>
                </a:rPr>
                <a:t>BLOCKS </a:t>
              </a:r>
            </a:p>
            <a:p>
              <a:pPr marL="39688" algn="ctr">
                <a:lnSpc>
                  <a:spcPct val="80000"/>
                </a:lnSpc>
              </a:pPr>
              <a:r>
                <a:rPr lang="en-US" sz="1000">
                  <a:solidFill>
                    <a:srgbClr val="6C654D"/>
                  </a:solidFill>
                  <a:cs typeface="Arial" charset="0"/>
                </a:rPr>
                <a:t>100% UV</a:t>
              </a:r>
            </a:p>
          </p:txBody>
        </p:sp>
        <p:sp>
          <p:nvSpPr>
            <p:cNvPr id="36872" name="Rectangle 7"/>
            <p:cNvSpPr>
              <a:spLocks/>
            </p:cNvSpPr>
            <p:nvPr/>
          </p:nvSpPr>
          <p:spPr bwMode="auto">
            <a:xfrm>
              <a:off x="4740050" y="1695336"/>
              <a:ext cx="1059909" cy="253277"/>
            </a:xfrm>
            <a:prstGeom prst="rect">
              <a:avLst/>
            </a:prstGeom>
            <a:noFill/>
            <a:ln w="12700">
              <a:noFill/>
              <a:miter lim="800000"/>
              <a:headEnd/>
              <a:tailEnd/>
            </a:ln>
          </p:spPr>
          <p:txBody>
            <a:bodyPr lIns="0" tIns="0" rIns="40638" bIns="0"/>
            <a:lstStyle/>
            <a:p>
              <a:pPr marL="39688" algn="ctr">
                <a:lnSpc>
                  <a:spcPct val="80000"/>
                </a:lnSpc>
              </a:pPr>
              <a:r>
                <a:rPr lang="en-US" sz="1000">
                  <a:solidFill>
                    <a:schemeClr val="accent1"/>
                  </a:solidFill>
                  <a:cs typeface="Arial" charset="0"/>
                </a:rPr>
                <a:t>DARKNESS</a:t>
              </a:r>
            </a:p>
          </p:txBody>
        </p:sp>
        <p:sp>
          <p:nvSpPr>
            <p:cNvPr id="36873" name="Rectangle 8"/>
            <p:cNvSpPr>
              <a:spLocks/>
            </p:cNvSpPr>
            <p:nvPr/>
          </p:nvSpPr>
          <p:spPr bwMode="auto">
            <a:xfrm>
              <a:off x="5906506" y="1131381"/>
              <a:ext cx="1291145" cy="389500"/>
            </a:xfrm>
            <a:prstGeom prst="rect">
              <a:avLst/>
            </a:prstGeom>
            <a:noFill/>
            <a:ln w="12700">
              <a:noFill/>
              <a:miter lim="800000"/>
              <a:headEnd/>
              <a:tailEnd/>
            </a:ln>
          </p:spPr>
          <p:txBody>
            <a:bodyPr lIns="0" tIns="0" rIns="40638" bIns="0"/>
            <a:lstStyle/>
            <a:p>
              <a:pPr marL="39688" algn="ctr">
                <a:lnSpc>
                  <a:spcPct val="80000"/>
                </a:lnSpc>
              </a:pPr>
              <a:r>
                <a:rPr lang="en-US" sz="1000">
                  <a:solidFill>
                    <a:srgbClr val="6C654D"/>
                  </a:solidFill>
                  <a:cs typeface="Arial" charset="0"/>
                </a:rPr>
                <a:t>AR </a:t>
              </a:r>
            </a:p>
            <a:p>
              <a:pPr marL="39688" algn="ctr">
                <a:lnSpc>
                  <a:spcPct val="80000"/>
                </a:lnSpc>
              </a:pPr>
              <a:r>
                <a:rPr lang="en-US" sz="1000">
                  <a:solidFill>
                    <a:srgbClr val="6C654D"/>
                  </a:solidFill>
                  <a:cs typeface="Arial" charset="0"/>
                </a:rPr>
                <a:t>COMPATIBILITY</a:t>
              </a:r>
            </a:p>
          </p:txBody>
        </p:sp>
        <p:sp>
          <p:nvSpPr>
            <p:cNvPr id="36874" name="Rectangle 9"/>
            <p:cNvSpPr>
              <a:spLocks/>
            </p:cNvSpPr>
            <p:nvPr/>
          </p:nvSpPr>
          <p:spPr bwMode="auto">
            <a:xfrm>
              <a:off x="5244343" y="4809707"/>
              <a:ext cx="1172783" cy="374409"/>
            </a:xfrm>
            <a:prstGeom prst="rect">
              <a:avLst/>
            </a:prstGeom>
            <a:noFill/>
            <a:ln w="12700">
              <a:noFill/>
              <a:miter lim="800000"/>
              <a:headEnd/>
              <a:tailEnd/>
            </a:ln>
          </p:spPr>
          <p:txBody>
            <a:bodyPr lIns="0" tIns="0" rIns="40638" bIns="0"/>
            <a:lstStyle/>
            <a:p>
              <a:pPr marL="39688" algn="ctr">
                <a:lnSpc>
                  <a:spcPct val="80000"/>
                </a:lnSpc>
              </a:pPr>
              <a:r>
                <a:rPr lang="en-US" sz="1000">
                  <a:solidFill>
                    <a:srgbClr val="6C654D"/>
                  </a:solidFill>
                  <a:cs typeface="Arial" charset="0"/>
                </a:rPr>
                <a:t>CHOICE &amp; AVAILABILITY</a:t>
              </a:r>
            </a:p>
          </p:txBody>
        </p:sp>
        <p:sp>
          <p:nvSpPr>
            <p:cNvPr id="36875" name="Rectangle 10"/>
            <p:cNvSpPr>
              <a:spLocks/>
            </p:cNvSpPr>
            <p:nvPr/>
          </p:nvSpPr>
          <p:spPr bwMode="auto">
            <a:xfrm>
              <a:off x="4297960" y="4100773"/>
              <a:ext cx="1047520" cy="253277"/>
            </a:xfrm>
            <a:prstGeom prst="rect">
              <a:avLst/>
            </a:prstGeom>
            <a:noFill/>
            <a:ln w="12700">
              <a:noFill/>
              <a:miter lim="800000"/>
              <a:headEnd/>
              <a:tailEnd/>
            </a:ln>
          </p:spPr>
          <p:txBody>
            <a:bodyPr lIns="0" tIns="0" rIns="40638" bIns="0"/>
            <a:lstStyle/>
            <a:p>
              <a:pPr marL="39688" algn="ctr">
                <a:lnSpc>
                  <a:spcPct val="80000"/>
                </a:lnSpc>
              </a:pPr>
              <a:r>
                <a:rPr lang="en-US" sz="1000">
                  <a:solidFill>
                    <a:schemeClr val="accent1"/>
                  </a:solidFill>
                  <a:cs typeface="Arial" charset="0"/>
                </a:rPr>
                <a:t>CLARITY</a:t>
              </a:r>
            </a:p>
          </p:txBody>
        </p:sp>
        <p:sp>
          <p:nvSpPr>
            <p:cNvPr id="36876" name="Rectangle 11"/>
            <p:cNvSpPr>
              <a:spLocks/>
            </p:cNvSpPr>
            <p:nvPr/>
          </p:nvSpPr>
          <p:spPr bwMode="auto">
            <a:xfrm>
              <a:off x="7197651" y="1568697"/>
              <a:ext cx="1190677" cy="253277"/>
            </a:xfrm>
            <a:prstGeom prst="rect">
              <a:avLst/>
            </a:prstGeom>
            <a:noFill/>
            <a:ln w="12700">
              <a:noFill/>
              <a:miter lim="800000"/>
              <a:headEnd/>
              <a:tailEnd/>
            </a:ln>
          </p:spPr>
          <p:txBody>
            <a:bodyPr lIns="0" tIns="0" rIns="40638" bIns="0"/>
            <a:lstStyle/>
            <a:p>
              <a:pPr marL="39688" algn="ctr">
                <a:lnSpc>
                  <a:spcPct val="80000"/>
                </a:lnSpc>
              </a:pPr>
              <a:r>
                <a:rPr lang="en-US" sz="1000">
                  <a:solidFill>
                    <a:srgbClr val="6C654D"/>
                  </a:solidFill>
                  <a:cs typeface="Arial" charset="0"/>
                </a:rPr>
                <a:t>ACTIVATION BEHIND WINDSHIELD</a:t>
              </a:r>
            </a:p>
          </p:txBody>
        </p:sp>
        <p:sp>
          <p:nvSpPr>
            <p:cNvPr id="36877" name="Rectangle 12"/>
            <p:cNvSpPr>
              <a:spLocks/>
            </p:cNvSpPr>
            <p:nvPr/>
          </p:nvSpPr>
          <p:spPr bwMode="auto">
            <a:xfrm>
              <a:off x="7917824" y="2807999"/>
              <a:ext cx="1047520" cy="253277"/>
            </a:xfrm>
            <a:prstGeom prst="rect">
              <a:avLst/>
            </a:prstGeom>
            <a:noFill/>
            <a:ln w="12700">
              <a:noFill/>
              <a:miter lim="800000"/>
              <a:headEnd/>
              <a:tailEnd/>
            </a:ln>
          </p:spPr>
          <p:txBody>
            <a:bodyPr lIns="0" tIns="0" rIns="40638" bIns="0"/>
            <a:lstStyle/>
            <a:p>
              <a:pPr marL="39688" algn="ctr">
                <a:lnSpc>
                  <a:spcPct val="80000"/>
                </a:lnSpc>
              </a:pPr>
              <a:r>
                <a:rPr lang="en-US" sz="1000">
                  <a:solidFill>
                    <a:srgbClr val="6C654D"/>
                  </a:solidFill>
                  <a:cs typeface="Arial" charset="0"/>
                </a:rPr>
                <a:t>COLOR STABILITY</a:t>
              </a:r>
            </a:p>
          </p:txBody>
        </p:sp>
        <p:sp>
          <p:nvSpPr>
            <p:cNvPr id="36878" name="Rectangle 13"/>
            <p:cNvSpPr>
              <a:spLocks/>
            </p:cNvSpPr>
            <p:nvPr/>
          </p:nvSpPr>
          <p:spPr bwMode="auto">
            <a:xfrm>
              <a:off x="7727044" y="4086551"/>
              <a:ext cx="1047520" cy="253277"/>
            </a:xfrm>
            <a:prstGeom prst="rect">
              <a:avLst/>
            </a:prstGeom>
            <a:noFill/>
            <a:ln w="12700">
              <a:noFill/>
              <a:miter lim="800000"/>
              <a:headEnd/>
              <a:tailEnd/>
            </a:ln>
          </p:spPr>
          <p:txBody>
            <a:bodyPr lIns="0" tIns="0" rIns="40638" bIns="0"/>
            <a:lstStyle/>
            <a:p>
              <a:pPr marL="39688" algn="ctr">
                <a:lnSpc>
                  <a:spcPct val="80000"/>
                </a:lnSpc>
              </a:pPr>
              <a:r>
                <a:rPr lang="en-US" sz="1000">
                  <a:solidFill>
                    <a:schemeClr val="accent1"/>
                  </a:solidFill>
                  <a:cs typeface="Arial" charset="0"/>
                </a:rPr>
                <a:t>SPEED</a:t>
              </a:r>
            </a:p>
          </p:txBody>
        </p:sp>
        <p:sp>
          <p:nvSpPr>
            <p:cNvPr id="36879" name="Rectangle 14"/>
            <p:cNvSpPr>
              <a:spLocks/>
            </p:cNvSpPr>
            <p:nvPr/>
          </p:nvSpPr>
          <p:spPr bwMode="auto">
            <a:xfrm>
              <a:off x="6498839" y="4810765"/>
              <a:ext cx="1441202" cy="253277"/>
            </a:xfrm>
            <a:prstGeom prst="rect">
              <a:avLst/>
            </a:prstGeom>
            <a:noFill/>
            <a:ln w="12700">
              <a:noFill/>
              <a:miter lim="800000"/>
              <a:headEnd/>
              <a:tailEnd/>
            </a:ln>
          </p:spPr>
          <p:txBody>
            <a:bodyPr lIns="0" tIns="0" rIns="40638" bIns="0"/>
            <a:lstStyle/>
            <a:p>
              <a:pPr marL="39688" algn="ctr">
                <a:lnSpc>
                  <a:spcPct val="80000"/>
                </a:lnSpc>
              </a:pPr>
              <a:r>
                <a:rPr lang="en-US" sz="1000">
                  <a:solidFill>
                    <a:srgbClr val="6C654D"/>
                  </a:solidFill>
                  <a:cs typeface="Arial" charset="0"/>
                </a:rPr>
                <a:t>TEMPERATURE</a:t>
              </a:r>
            </a:p>
            <a:p>
              <a:pPr marL="39688" algn="ctr">
                <a:lnSpc>
                  <a:spcPct val="80000"/>
                </a:lnSpc>
              </a:pPr>
              <a:r>
                <a:rPr lang="en-US" sz="1000">
                  <a:solidFill>
                    <a:srgbClr val="6C654D"/>
                  </a:solidFill>
                  <a:cs typeface="Arial" charset="0"/>
                </a:rPr>
                <a:t>DEPENDENCE</a:t>
              </a:r>
            </a:p>
          </p:txBody>
        </p:sp>
      </p:grpSp>
    </p:spTree>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0838" y="3621088"/>
            <a:ext cx="4222750" cy="1198562"/>
          </a:xfrm>
        </p:spPr>
        <p:txBody>
          <a:bodyPr rtlCol="0">
            <a:noAutofit/>
          </a:bodyPr>
          <a:lstStyle/>
          <a:p>
            <a:pPr eaLnBrk="1" fontAlgn="auto" hangingPunct="1">
              <a:spcAft>
                <a:spcPts val="0"/>
              </a:spcAft>
              <a:defRPr/>
            </a:pPr>
            <a:r>
              <a:rPr lang="en-US" dirty="0" smtClean="0"/>
              <a:t>What if the lenses didn’t just get dark?</a:t>
            </a:r>
            <a:endParaRPr lang="en-US" dirty="0"/>
          </a:p>
        </p:txBody>
      </p:sp>
      <p:sp>
        <p:nvSpPr>
          <p:cNvPr id="3" name="Subtitle 2"/>
          <p:cNvSpPr>
            <a:spLocks noGrp="1"/>
          </p:cNvSpPr>
          <p:nvPr>
            <p:ph type="subTitle" idx="1"/>
          </p:nvPr>
        </p:nvSpPr>
        <p:spPr>
          <a:xfrm>
            <a:off x="350838" y="4795838"/>
            <a:ext cx="8453437" cy="904875"/>
          </a:xfrm>
        </p:spPr>
        <p:txBody>
          <a:bodyPr rtlCol="0">
            <a:noAutofit/>
          </a:bodyPr>
          <a:lstStyle/>
          <a:p>
            <a:pPr eaLnBrk="1" fontAlgn="auto" hangingPunct="1">
              <a:spcBef>
                <a:spcPts val="0"/>
              </a:spcBef>
              <a:buFont typeface="Arial"/>
              <a:buNone/>
              <a:defRPr/>
            </a:pPr>
            <a:r>
              <a:rPr lang="en-US" dirty="0" smtClean="0"/>
              <a:t>Going beyond “clear, dark, fast”</a:t>
            </a:r>
            <a:endParaRPr lang="en-US" dirty="0"/>
          </a:p>
        </p:txBody>
      </p:sp>
      <p:sp>
        <p:nvSpPr>
          <p:cNvPr id="4" name="Content Placeholder 3"/>
          <p:cNvSpPr>
            <a:spLocks noGrp="1"/>
          </p:cNvSpPr>
          <p:nvPr>
            <p:ph sz="quarter" idx="10"/>
          </p:nvPr>
        </p:nvSpPr>
        <p:spPr>
          <a:xfrm>
            <a:off x="341313" y="6280150"/>
            <a:ext cx="5589587" cy="330200"/>
          </a:xfrm>
        </p:spPr>
        <p:txBody>
          <a:bodyPr rtlCol="0">
            <a:noAutofit/>
          </a:bodyPr>
          <a:lstStyle/>
          <a:p>
            <a:pPr eaLnBrk="1" fontAlgn="auto" hangingPunct="1">
              <a:spcBef>
                <a:spcPts val="0"/>
              </a:spcBef>
              <a:buFont typeface="Arial"/>
              <a:buNone/>
              <a:defRPr/>
            </a:pPr>
            <a:endParaRPr lang="en-US"/>
          </a:p>
        </p:txBody>
      </p:sp>
      <p:pic>
        <p:nvPicPr>
          <p:cNvPr id="38916" name="Picture 41"/>
          <p:cNvPicPr>
            <a:picLocks noChangeAspect="1" noChangeArrowheads="1"/>
          </p:cNvPicPr>
          <p:nvPr/>
        </p:nvPicPr>
        <p:blipFill>
          <a:blip r:embed="rId3"/>
          <a:srcRect/>
          <a:stretch>
            <a:fillRect/>
          </a:stretch>
        </p:blipFill>
        <p:spPr bwMode="auto">
          <a:xfrm>
            <a:off x="4217988" y="-268288"/>
            <a:ext cx="4627562" cy="4627563"/>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a:xfrm>
            <a:off x="350838" y="4316413"/>
            <a:ext cx="8453437" cy="700087"/>
          </a:xfrm>
        </p:spPr>
        <p:txBody>
          <a:bodyPr rtlCol="0">
            <a:noAutofit/>
          </a:bodyPr>
          <a:lstStyle/>
          <a:p>
            <a:pPr eaLnBrk="1" fontAlgn="auto" hangingPunct="1">
              <a:spcAft>
                <a:spcPts val="0"/>
              </a:spcAft>
              <a:defRPr/>
            </a:pPr>
            <a:r>
              <a:rPr lang="en-US" dirty="0" smtClean="0">
                <a:solidFill>
                  <a:schemeClr val="accent3"/>
                </a:solidFill>
              </a:rPr>
              <a:t>Variable polarization, the next first</a:t>
            </a:r>
            <a:endParaRPr lang="en-US" dirty="0">
              <a:solidFill>
                <a:schemeClr val="accent3"/>
              </a:solidFill>
            </a:endParaRPr>
          </a:p>
        </p:txBody>
      </p:sp>
      <p:sp>
        <p:nvSpPr>
          <p:cNvPr id="10" name="Content Placeholder 9"/>
          <p:cNvSpPr>
            <a:spLocks noGrp="1"/>
          </p:cNvSpPr>
          <p:nvPr>
            <p:ph sz="quarter" idx="10"/>
          </p:nvPr>
        </p:nvSpPr>
        <p:spPr>
          <a:xfrm>
            <a:off x="341313" y="6280150"/>
            <a:ext cx="5589587" cy="330200"/>
          </a:xfrm>
        </p:spPr>
        <p:txBody>
          <a:bodyPr rtlCol="0">
            <a:noAutofit/>
          </a:bodyPr>
          <a:lstStyle/>
          <a:p>
            <a:pPr eaLnBrk="1" fontAlgn="auto" hangingPunct="1">
              <a:spcBef>
                <a:spcPts val="0"/>
              </a:spcBef>
              <a:buFont typeface="Arial"/>
              <a:buNone/>
              <a:defRPr/>
            </a:pPr>
            <a:endParaRPr lang="en-US"/>
          </a:p>
        </p:txBody>
      </p:sp>
      <p:sp>
        <p:nvSpPr>
          <p:cNvPr id="40963" name="Slide Number Placeholder 3"/>
          <p:cNvSpPr>
            <a:spLocks noGrp="1"/>
          </p:cNvSpPr>
          <p:nvPr>
            <p:ph type="sldNum" sz="quarter" idx="4294967295"/>
          </p:nvPr>
        </p:nvSpPr>
        <p:spPr bwMode="auto">
          <a:xfrm>
            <a:off x="0" y="6396038"/>
            <a:ext cx="436563" cy="365125"/>
          </a:xfrm>
          <a:ln>
            <a:miter lim="800000"/>
            <a:headEnd/>
            <a:tailEnd/>
          </a:ln>
        </p:spPr>
        <p:txBody>
          <a:bodyPr wrap="square" lIns="64291" tIns="32146" rIns="64291" bIns="32146" numCol="1" anchorCtr="0" compatLnSpc="1">
            <a:prstTxWarp prst="textNoShape">
              <a:avLst/>
            </a:prstTxWarp>
          </a:bodyPr>
          <a:lstStyle/>
          <a:p>
            <a:pPr fontAlgn="base">
              <a:spcBef>
                <a:spcPct val="0"/>
              </a:spcBef>
              <a:spcAft>
                <a:spcPct val="0"/>
              </a:spcAft>
              <a:defRPr/>
            </a:pPr>
            <a:fld id="{0E82D68B-76A0-42AB-A60A-FD5B77F2EF96}" type="slidenum">
              <a:rPr lang="en-US">
                <a:sym typeface="Arial" charset="0"/>
              </a:rPr>
              <a:pPr fontAlgn="base">
                <a:spcBef>
                  <a:spcPct val="0"/>
                </a:spcBef>
                <a:spcAft>
                  <a:spcPct val="0"/>
                </a:spcAft>
                <a:defRPr/>
              </a:pPr>
              <a:t>8</a:t>
            </a:fld>
            <a:endParaRPr lang="en-US">
              <a:sym typeface="Arial" charset="0"/>
            </a:endParaRPr>
          </a:p>
        </p:txBody>
      </p:sp>
      <p:pic>
        <p:nvPicPr>
          <p:cNvPr id="40964" name="Picture 2" descr="Z:\ERWW-PR\Pittsburgh Share\SHARE\CLIENTS\Transitions Optical\Brand Guidelines 2011\2012 Logos\Transitions_vantage\Transitions_vantage_horizontal\EPS\Transitions_vantage_light_blue_horizontal_c.png"/>
          <p:cNvPicPr>
            <a:picLocks noChangeAspect="1" noChangeArrowheads="1"/>
          </p:cNvPicPr>
          <p:nvPr/>
        </p:nvPicPr>
        <p:blipFill>
          <a:blip r:embed="rId3"/>
          <a:srcRect/>
          <a:stretch>
            <a:fillRect/>
          </a:stretch>
        </p:blipFill>
        <p:spPr bwMode="auto">
          <a:xfrm>
            <a:off x="331788" y="3532188"/>
            <a:ext cx="6448425" cy="685800"/>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a:xfrm>
            <a:off x="347663" y="234950"/>
            <a:ext cx="8796337" cy="434975"/>
          </a:xfrm>
        </p:spPr>
        <p:txBody>
          <a:bodyPr/>
          <a:lstStyle/>
          <a:p>
            <a:pPr eaLnBrk="1" hangingPunct="1"/>
            <a:r>
              <a:rPr lang="en-US" smtClean="0"/>
              <a:t>Conventional photochromics vs. Transitions</a:t>
            </a:r>
            <a:r>
              <a:rPr lang="en-US" baseline="30000" smtClean="0"/>
              <a:t>®</a:t>
            </a:r>
            <a:r>
              <a:rPr lang="en-US" smtClean="0"/>
              <a:t> Vantage™ lenses</a:t>
            </a:r>
          </a:p>
        </p:txBody>
      </p:sp>
      <p:sp>
        <p:nvSpPr>
          <p:cNvPr id="43010" name="Slide Number Placeholder 2"/>
          <p:cNvSpPr>
            <a:spLocks noGrp="1"/>
          </p:cNvSpPr>
          <p:nvPr>
            <p:ph type="sldNum" sz="quarter" idx="1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5096472-A976-4AD1-9657-27AB0F7905F0}" type="slidenum">
              <a:rPr lang="en-US">
                <a:solidFill>
                  <a:srgbClr val="000000"/>
                </a:solidFill>
              </a:rPr>
              <a:pPr fontAlgn="base">
                <a:spcBef>
                  <a:spcPct val="0"/>
                </a:spcBef>
                <a:spcAft>
                  <a:spcPct val="0"/>
                </a:spcAft>
                <a:defRPr/>
              </a:pPr>
              <a:t>9</a:t>
            </a:fld>
            <a:endParaRPr lang="en-US">
              <a:solidFill>
                <a:srgbClr val="000000"/>
              </a:solidFill>
            </a:endParaRPr>
          </a:p>
        </p:txBody>
      </p:sp>
      <p:pic>
        <p:nvPicPr>
          <p:cNvPr id="43011" name="Picture 4" descr="http://www.prescriptionglassesonline.net/cheapglasses/photos/PolarizedLense.jpg"/>
          <p:cNvPicPr>
            <a:picLocks noChangeAspect="1" noChangeArrowheads="1"/>
          </p:cNvPicPr>
          <p:nvPr/>
        </p:nvPicPr>
        <p:blipFill>
          <a:blip r:embed="rId3"/>
          <a:srcRect/>
          <a:stretch>
            <a:fillRect/>
          </a:stretch>
        </p:blipFill>
        <p:spPr bwMode="auto">
          <a:xfrm>
            <a:off x="6424613" y="1377950"/>
            <a:ext cx="1835150" cy="1835150"/>
          </a:xfrm>
          <a:prstGeom prst="rect">
            <a:avLst/>
          </a:prstGeom>
          <a:noFill/>
          <a:ln w="9525">
            <a:noFill/>
            <a:miter lim="800000"/>
            <a:headEnd/>
            <a:tailEnd/>
          </a:ln>
        </p:spPr>
      </p:pic>
      <p:pic>
        <p:nvPicPr>
          <p:cNvPr id="7" name="Picture 6" descr="\\.psf\Home\Desktop\Indoors2.jpg"/>
          <p:cNvPicPr>
            <a:picLocks noChangeAspect="1" noChangeArrowheads="1"/>
          </p:cNvPicPr>
          <p:nvPr/>
        </p:nvPicPr>
        <p:blipFill rotWithShape="1">
          <a:blip r:embed="rId4" cstate="screen">
            <a:extLst>
              <a:ext uri="{28A0092B-C50C-407E-A947-70E740481C1C}"/>
            </a:extLst>
          </a:blip>
          <a:srcRect/>
          <a:stretch/>
        </p:blipFill>
        <p:spPr bwMode="auto">
          <a:xfrm>
            <a:off x="574012" y="1386364"/>
            <a:ext cx="1821543" cy="1821543"/>
          </a:xfrm>
          <a:prstGeom prst="ellipse">
            <a:avLst/>
          </a:prstGeom>
          <a:noFill/>
        </p:spPr>
      </p:pic>
      <p:sp>
        <p:nvSpPr>
          <p:cNvPr id="43013" name="TextBox 8"/>
          <p:cNvSpPr txBox="1">
            <a:spLocks noChangeArrowheads="1"/>
          </p:cNvSpPr>
          <p:nvPr/>
        </p:nvSpPr>
        <p:spPr bwMode="auto">
          <a:xfrm>
            <a:off x="317500" y="896938"/>
            <a:ext cx="4154488" cy="246062"/>
          </a:xfrm>
          <a:prstGeom prst="rect">
            <a:avLst/>
          </a:prstGeom>
          <a:noFill/>
          <a:ln w="9525">
            <a:noFill/>
            <a:miter lim="800000"/>
            <a:headEnd/>
            <a:tailEnd/>
          </a:ln>
        </p:spPr>
        <p:txBody>
          <a:bodyPr lIns="0" tIns="0" rIns="0" bIns="0">
            <a:spAutoFit/>
          </a:bodyPr>
          <a:lstStyle/>
          <a:p>
            <a:r>
              <a:rPr lang="en-US" sz="1600">
                <a:solidFill>
                  <a:srgbClr val="000000"/>
                </a:solidFill>
              </a:rPr>
              <a:t>Conventional photochromic lenses</a:t>
            </a:r>
          </a:p>
        </p:txBody>
      </p:sp>
      <p:sp>
        <p:nvSpPr>
          <p:cNvPr id="10" name="Rectangle 9"/>
          <p:cNvSpPr/>
          <p:nvPr/>
        </p:nvSpPr>
        <p:spPr>
          <a:xfrm>
            <a:off x="331788" y="2109788"/>
            <a:ext cx="8001000" cy="265112"/>
          </a:xfrm>
          <a:prstGeom prst="rect">
            <a:avLst/>
          </a:prstGeom>
          <a:gradFill flip="none" rotWithShape="1">
            <a:gsLst>
              <a:gs pos="0">
                <a:schemeClr val="bg2">
                  <a:lumMod val="50000"/>
                </a:schemeClr>
              </a:gs>
              <a:gs pos="50000">
                <a:schemeClr val="bg1">
                  <a:shade val="67500"/>
                  <a:satMod val="115000"/>
                </a:schemeClr>
              </a:gs>
              <a:gs pos="100000">
                <a:schemeClr val="bg1">
                  <a:shade val="100000"/>
                  <a:satMod val="11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43015" name="TextBox 11"/>
          <p:cNvSpPr txBox="1">
            <a:spLocks noChangeArrowheads="1"/>
          </p:cNvSpPr>
          <p:nvPr/>
        </p:nvSpPr>
        <p:spPr bwMode="auto">
          <a:xfrm>
            <a:off x="6175375" y="1173163"/>
            <a:ext cx="2332038" cy="184150"/>
          </a:xfrm>
          <a:prstGeom prst="rect">
            <a:avLst/>
          </a:prstGeom>
          <a:noFill/>
          <a:ln w="9525">
            <a:noFill/>
            <a:miter lim="800000"/>
            <a:headEnd/>
            <a:tailEnd/>
          </a:ln>
        </p:spPr>
        <p:txBody>
          <a:bodyPr lIns="0" tIns="0" rIns="0" bIns="0">
            <a:spAutoFit/>
          </a:bodyPr>
          <a:lstStyle/>
          <a:p>
            <a:pPr algn="ctr"/>
            <a:r>
              <a:rPr lang="en-US" sz="1200"/>
              <a:t>Darkens Outdoors</a:t>
            </a:r>
          </a:p>
        </p:txBody>
      </p:sp>
      <p:sp>
        <p:nvSpPr>
          <p:cNvPr id="43016" name="TextBox 64"/>
          <p:cNvSpPr txBox="1">
            <a:spLocks noChangeArrowheads="1"/>
          </p:cNvSpPr>
          <p:nvPr/>
        </p:nvSpPr>
        <p:spPr bwMode="auto">
          <a:xfrm>
            <a:off x="330200" y="1201738"/>
            <a:ext cx="2281238" cy="184150"/>
          </a:xfrm>
          <a:prstGeom prst="rect">
            <a:avLst/>
          </a:prstGeom>
          <a:noFill/>
          <a:ln w="9525">
            <a:noFill/>
            <a:miter lim="800000"/>
            <a:headEnd/>
            <a:tailEnd/>
          </a:ln>
        </p:spPr>
        <p:txBody>
          <a:bodyPr lIns="0" tIns="0" rIns="0" bIns="0">
            <a:spAutoFit/>
          </a:bodyPr>
          <a:lstStyle/>
          <a:p>
            <a:r>
              <a:rPr lang="en-US" sz="1200"/>
              <a:t>Indoors</a:t>
            </a:r>
          </a:p>
        </p:txBody>
      </p:sp>
      <p:pic>
        <p:nvPicPr>
          <p:cNvPr id="43017" name="Picture 2" descr="http://www.prescriptionglassesonline.net/cheapglasses/photos/PolarizedLense.jpg"/>
          <p:cNvPicPr>
            <a:picLocks noChangeAspect="1" noChangeArrowheads="1"/>
          </p:cNvPicPr>
          <p:nvPr/>
        </p:nvPicPr>
        <p:blipFill>
          <a:blip r:embed="rId5"/>
          <a:srcRect/>
          <a:stretch>
            <a:fillRect/>
          </a:stretch>
        </p:blipFill>
        <p:spPr bwMode="auto">
          <a:xfrm>
            <a:off x="6424613" y="4090988"/>
            <a:ext cx="1835150" cy="1833562"/>
          </a:xfrm>
          <a:prstGeom prst="rect">
            <a:avLst/>
          </a:prstGeom>
          <a:noFill/>
          <a:ln w="9525">
            <a:noFill/>
            <a:miter lim="800000"/>
            <a:headEnd/>
            <a:tailEnd/>
          </a:ln>
        </p:spPr>
      </p:pic>
      <p:pic>
        <p:nvPicPr>
          <p:cNvPr id="8" name="Picture 7" descr="\\.psf\Home\Desktop\Indoors2.jpg"/>
          <p:cNvPicPr>
            <a:picLocks noChangeAspect="1" noChangeArrowheads="1"/>
          </p:cNvPicPr>
          <p:nvPr/>
        </p:nvPicPr>
        <p:blipFill rotWithShape="1">
          <a:blip r:embed="rId4" cstate="screen">
            <a:extLst>
              <a:ext uri="{28A0092B-C50C-407E-A947-70E740481C1C}"/>
            </a:extLst>
          </a:blip>
          <a:srcRect/>
          <a:stretch/>
        </p:blipFill>
        <p:spPr bwMode="auto">
          <a:xfrm>
            <a:off x="470797" y="4154377"/>
            <a:ext cx="1821543" cy="1821543"/>
          </a:xfrm>
          <a:prstGeom prst="ellipse">
            <a:avLst/>
          </a:prstGeom>
          <a:noFill/>
        </p:spPr>
      </p:pic>
      <p:grpSp>
        <p:nvGrpSpPr>
          <p:cNvPr id="43019" name="Group 65"/>
          <p:cNvGrpSpPr>
            <a:grpSpLocks/>
          </p:cNvGrpSpPr>
          <p:nvPr/>
        </p:nvGrpSpPr>
        <p:grpSpPr bwMode="auto">
          <a:xfrm>
            <a:off x="344488" y="4929188"/>
            <a:ext cx="8001000" cy="284162"/>
            <a:chOff x="344356" y="4928933"/>
            <a:chExt cx="8001000" cy="284582"/>
          </a:xfrm>
        </p:grpSpPr>
        <p:sp>
          <p:nvSpPr>
            <p:cNvPr id="14" name="Rectangle 13"/>
            <p:cNvSpPr/>
            <p:nvPr/>
          </p:nvSpPr>
          <p:spPr>
            <a:xfrm>
              <a:off x="344356" y="4928933"/>
              <a:ext cx="8001000" cy="284582"/>
            </a:xfrm>
            <a:prstGeom prst="rect">
              <a:avLst/>
            </a:prstGeom>
            <a:gradFill flip="none" rotWithShape="1">
              <a:gsLst>
                <a:gs pos="0">
                  <a:schemeClr val="bg2">
                    <a:lumMod val="50000"/>
                  </a:schemeClr>
                </a:gs>
                <a:gs pos="50000">
                  <a:schemeClr val="bg1">
                    <a:shade val="67500"/>
                    <a:satMod val="115000"/>
                  </a:schemeClr>
                </a:gs>
                <a:gs pos="100000">
                  <a:schemeClr val="bg1">
                    <a:shade val="100000"/>
                    <a:satMod val="11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cxnSp>
          <p:nvCxnSpPr>
            <p:cNvPr id="15" name="Straight Connector 14"/>
            <p:cNvCxnSpPr/>
            <p:nvPr/>
          </p:nvCxnSpPr>
          <p:spPr>
            <a:xfrm rot="5400000">
              <a:off x="5461452" y="5071224"/>
              <a:ext cx="284582" cy="0"/>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5400000">
              <a:off x="5593215" y="5071224"/>
              <a:ext cx="284582" cy="0"/>
            </a:xfrm>
            <a:prstGeom prst="line">
              <a:avLst/>
            </a:prstGeom>
            <a:ln w="381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a:off x="5726565" y="5071224"/>
              <a:ext cx="284582" cy="0"/>
            </a:xfrm>
            <a:prstGeom prst="line">
              <a:avLst/>
            </a:prstGeom>
            <a:ln w="381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rot="5400000">
              <a:off x="5859915" y="5071224"/>
              <a:ext cx="284582" cy="0"/>
            </a:xfrm>
            <a:prstGeom prst="line">
              <a:avLst/>
            </a:prstGeom>
            <a:ln w="381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rot="5400000">
              <a:off x="5993265" y="5071224"/>
              <a:ext cx="284582" cy="0"/>
            </a:xfrm>
            <a:prstGeom prst="line">
              <a:avLst/>
            </a:prstGeom>
            <a:ln w="381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5400000">
              <a:off x="6126615" y="5071224"/>
              <a:ext cx="284582" cy="0"/>
            </a:xfrm>
            <a:prstGeom prst="line">
              <a:avLst/>
            </a:prstGeom>
            <a:ln w="381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a:off x="6258377" y="5071224"/>
              <a:ext cx="284582" cy="0"/>
            </a:xfrm>
            <a:prstGeom prst="line">
              <a:avLst/>
            </a:prstGeom>
            <a:ln w="381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rot="5400000">
              <a:off x="6391727" y="5071224"/>
              <a:ext cx="284582" cy="0"/>
            </a:xfrm>
            <a:prstGeom prst="line">
              <a:avLst/>
            </a:prstGeom>
            <a:ln w="381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rot="5400000">
              <a:off x="6525077" y="5071224"/>
              <a:ext cx="284582" cy="0"/>
            </a:xfrm>
            <a:prstGeom prst="line">
              <a:avLst/>
            </a:prstGeom>
            <a:ln w="381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rot="5400000">
              <a:off x="6658427" y="5071224"/>
              <a:ext cx="284582" cy="0"/>
            </a:xfrm>
            <a:prstGeom prst="line">
              <a:avLst/>
            </a:prstGeom>
            <a:ln w="381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rot="5400000">
              <a:off x="6791777" y="5071224"/>
              <a:ext cx="284582" cy="0"/>
            </a:xfrm>
            <a:prstGeom prst="line">
              <a:avLst/>
            </a:prstGeom>
            <a:ln w="381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rot="5400000">
              <a:off x="6925127" y="5071224"/>
              <a:ext cx="284582" cy="0"/>
            </a:xfrm>
            <a:prstGeom prst="line">
              <a:avLst/>
            </a:prstGeom>
            <a:ln w="5715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rot="5400000">
              <a:off x="7056890" y="5071224"/>
              <a:ext cx="284582" cy="0"/>
            </a:xfrm>
            <a:prstGeom prst="line">
              <a:avLst/>
            </a:prstGeom>
            <a:ln w="5715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rot="5400000">
              <a:off x="7190240" y="5071224"/>
              <a:ext cx="284582" cy="0"/>
            </a:xfrm>
            <a:prstGeom prst="line">
              <a:avLst/>
            </a:prstGeom>
            <a:ln w="5715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rot="5400000">
              <a:off x="7323590" y="5071224"/>
              <a:ext cx="284582" cy="0"/>
            </a:xfrm>
            <a:prstGeom prst="line">
              <a:avLst/>
            </a:prstGeom>
            <a:ln w="5715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rot="5400000">
              <a:off x="7456940" y="5071224"/>
              <a:ext cx="284582" cy="0"/>
            </a:xfrm>
            <a:prstGeom prst="line">
              <a:avLst/>
            </a:prstGeom>
            <a:ln w="5715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rot="5400000">
              <a:off x="7590290" y="5071224"/>
              <a:ext cx="284582" cy="0"/>
            </a:xfrm>
            <a:prstGeom prst="line">
              <a:avLst/>
            </a:prstGeom>
            <a:ln w="5715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rot="5400000">
              <a:off x="7722052" y="5071224"/>
              <a:ext cx="284582" cy="0"/>
            </a:xfrm>
            <a:prstGeom prst="line">
              <a:avLst/>
            </a:prstGeom>
            <a:ln w="5715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rot="5400000">
              <a:off x="7855402" y="5071224"/>
              <a:ext cx="284582" cy="0"/>
            </a:xfrm>
            <a:prstGeom prst="line">
              <a:avLst/>
            </a:prstGeom>
            <a:ln w="5715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rot="5400000">
              <a:off x="7988752" y="5071224"/>
              <a:ext cx="284582" cy="0"/>
            </a:xfrm>
            <a:prstGeom prst="line">
              <a:avLst/>
            </a:prstGeom>
            <a:ln w="5715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rot="5400000">
              <a:off x="8122102" y="5071224"/>
              <a:ext cx="284582" cy="0"/>
            </a:xfrm>
            <a:prstGeom prst="line">
              <a:avLst/>
            </a:prstGeom>
            <a:ln w="5715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rot="5400000">
              <a:off x="3065915" y="5071224"/>
              <a:ext cx="284582" cy="0"/>
            </a:xfrm>
            <a:prstGeom prst="line">
              <a:avLst/>
            </a:prstGeom>
            <a:ln w="1905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rot="5400000">
              <a:off x="3199265" y="5071224"/>
              <a:ext cx="284582" cy="0"/>
            </a:xfrm>
            <a:prstGeom prst="line">
              <a:avLst/>
            </a:prstGeom>
            <a:ln w="1905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rot="5400000">
              <a:off x="3332615" y="5071224"/>
              <a:ext cx="284582" cy="0"/>
            </a:xfrm>
            <a:prstGeom prst="line">
              <a:avLst/>
            </a:prstGeom>
            <a:ln w="1905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rot="5400000">
              <a:off x="3465965" y="5071224"/>
              <a:ext cx="284582" cy="0"/>
            </a:xfrm>
            <a:prstGeom prst="line">
              <a:avLst/>
            </a:prstGeom>
            <a:ln w="1905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rot="5400000">
              <a:off x="3597727" y="5071224"/>
              <a:ext cx="284582" cy="0"/>
            </a:xfrm>
            <a:prstGeom prst="line">
              <a:avLst/>
            </a:prstGeom>
            <a:ln w="1905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rot="5400000">
              <a:off x="3731077" y="5071224"/>
              <a:ext cx="284582" cy="0"/>
            </a:xfrm>
            <a:prstGeom prst="line">
              <a:avLst/>
            </a:prstGeom>
            <a:ln w="1905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rot="5400000">
              <a:off x="3864427" y="5071224"/>
              <a:ext cx="284582" cy="0"/>
            </a:xfrm>
            <a:prstGeom prst="line">
              <a:avLst/>
            </a:prstGeom>
            <a:ln w="1905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rot="5400000">
              <a:off x="3997777" y="5071224"/>
              <a:ext cx="284582" cy="0"/>
            </a:xfrm>
            <a:prstGeom prst="line">
              <a:avLst/>
            </a:prstGeom>
            <a:ln w="1905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rot="5400000">
              <a:off x="4131127" y="5071224"/>
              <a:ext cx="284582" cy="0"/>
            </a:xfrm>
            <a:prstGeom prst="line">
              <a:avLst/>
            </a:prstGeom>
            <a:ln w="1905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rot="5400000">
              <a:off x="4262890" y="5071224"/>
              <a:ext cx="284582" cy="0"/>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rot="5400000">
              <a:off x="4396240" y="5071224"/>
              <a:ext cx="284582" cy="0"/>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rot="5400000">
              <a:off x="4529590" y="5071224"/>
              <a:ext cx="284582" cy="0"/>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rot="5400000">
              <a:off x="4662940" y="5071224"/>
              <a:ext cx="284582" cy="0"/>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rot="5400000">
              <a:off x="4796290" y="5071224"/>
              <a:ext cx="284582" cy="0"/>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rot="5400000">
              <a:off x="4928052" y="5071224"/>
              <a:ext cx="284582" cy="0"/>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rot="5400000">
              <a:off x="5061402" y="5071224"/>
              <a:ext cx="284582" cy="0"/>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rot="5400000">
              <a:off x="5194752" y="5071224"/>
              <a:ext cx="284582" cy="0"/>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p:nvCxnSpPr>
          <p:spPr>
            <a:xfrm rot="5400000">
              <a:off x="5328102" y="5071224"/>
              <a:ext cx="284582" cy="0"/>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4" name="Straight Connector 53"/>
            <p:cNvCxnSpPr/>
            <p:nvPr/>
          </p:nvCxnSpPr>
          <p:spPr>
            <a:xfrm rot="5400000">
              <a:off x="1861002" y="5071224"/>
              <a:ext cx="284582"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5" name="Straight Connector 54"/>
            <p:cNvCxnSpPr/>
            <p:nvPr/>
          </p:nvCxnSpPr>
          <p:spPr>
            <a:xfrm rot="5400000">
              <a:off x="1994352" y="5071224"/>
              <a:ext cx="284582"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6" name="Straight Connector 55"/>
            <p:cNvCxnSpPr/>
            <p:nvPr/>
          </p:nvCxnSpPr>
          <p:spPr>
            <a:xfrm rot="5400000">
              <a:off x="2126115" y="5071224"/>
              <a:ext cx="284582"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7" name="Straight Connector 56"/>
            <p:cNvCxnSpPr/>
            <p:nvPr/>
          </p:nvCxnSpPr>
          <p:spPr>
            <a:xfrm rot="5400000">
              <a:off x="2259465" y="5071224"/>
              <a:ext cx="284582"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rot="5400000">
              <a:off x="2392815" y="5071224"/>
              <a:ext cx="284582"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9" name="Straight Connector 58"/>
            <p:cNvCxnSpPr/>
            <p:nvPr/>
          </p:nvCxnSpPr>
          <p:spPr>
            <a:xfrm rot="5400000">
              <a:off x="2526165" y="5071224"/>
              <a:ext cx="284582"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0" name="Straight Connector 59"/>
            <p:cNvCxnSpPr/>
            <p:nvPr/>
          </p:nvCxnSpPr>
          <p:spPr>
            <a:xfrm rot="5400000">
              <a:off x="2659515" y="5071224"/>
              <a:ext cx="284582"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1" name="Straight Connector 60"/>
            <p:cNvCxnSpPr/>
            <p:nvPr/>
          </p:nvCxnSpPr>
          <p:spPr>
            <a:xfrm rot="5400000">
              <a:off x="2791277" y="5071224"/>
              <a:ext cx="284582"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rot="5400000">
              <a:off x="2924627" y="5071224"/>
              <a:ext cx="284582"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43020" name="TextBox 10"/>
          <p:cNvSpPr txBox="1">
            <a:spLocks noChangeArrowheads="1"/>
          </p:cNvSpPr>
          <p:nvPr/>
        </p:nvSpPr>
        <p:spPr bwMode="auto">
          <a:xfrm>
            <a:off x="344488" y="3944938"/>
            <a:ext cx="2281237" cy="184150"/>
          </a:xfrm>
          <a:prstGeom prst="rect">
            <a:avLst/>
          </a:prstGeom>
          <a:noFill/>
          <a:ln w="9525">
            <a:noFill/>
            <a:miter lim="800000"/>
            <a:headEnd/>
            <a:tailEnd/>
          </a:ln>
        </p:spPr>
        <p:txBody>
          <a:bodyPr lIns="0" tIns="0" rIns="0" bIns="0">
            <a:spAutoFit/>
          </a:bodyPr>
          <a:lstStyle/>
          <a:p>
            <a:r>
              <a:rPr lang="en-US" sz="1200">
                <a:solidFill>
                  <a:srgbClr val="000000"/>
                </a:solidFill>
              </a:rPr>
              <a:t>Virtually Clear Indoors</a:t>
            </a:r>
          </a:p>
        </p:txBody>
      </p:sp>
      <p:sp>
        <p:nvSpPr>
          <p:cNvPr id="43021" name="TextBox 68"/>
          <p:cNvSpPr txBox="1">
            <a:spLocks noChangeArrowheads="1"/>
          </p:cNvSpPr>
          <p:nvPr/>
        </p:nvSpPr>
        <p:spPr bwMode="auto">
          <a:xfrm>
            <a:off x="6308725" y="3883025"/>
            <a:ext cx="2065338" cy="184150"/>
          </a:xfrm>
          <a:prstGeom prst="rect">
            <a:avLst/>
          </a:prstGeom>
          <a:solidFill>
            <a:schemeClr val="bg1"/>
          </a:solidFill>
          <a:ln w="9525">
            <a:noFill/>
            <a:miter lim="800000"/>
            <a:headEnd/>
            <a:tailEnd/>
          </a:ln>
        </p:spPr>
        <p:txBody>
          <a:bodyPr wrap="none" lIns="0" tIns="0" rIns="0" bIns="0">
            <a:spAutoFit/>
          </a:bodyPr>
          <a:lstStyle/>
          <a:p>
            <a:r>
              <a:rPr lang="en-US" sz="1200">
                <a:solidFill>
                  <a:srgbClr val="000000"/>
                </a:solidFill>
              </a:rPr>
              <a:t>Darkens &amp; Polarizes Outdoors</a:t>
            </a:r>
          </a:p>
        </p:txBody>
      </p:sp>
      <p:pic>
        <p:nvPicPr>
          <p:cNvPr id="43022" name="Picture 62"/>
          <p:cNvPicPr>
            <a:picLocks noChangeAspect="1"/>
          </p:cNvPicPr>
          <p:nvPr/>
        </p:nvPicPr>
        <p:blipFill>
          <a:blip r:embed="rId6"/>
          <a:srcRect/>
          <a:stretch>
            <a:fillRect/>
          </a:stretch>
        </p:blipFill>
        <p:spPr bwMode="auto">
          <a:xfrm>
            <a:off x="304800" y="3621088"/>
            <a:ext cx="2363788" cy="27781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Transitions">
      <a:dk1>
        <a:sysClr val="windowText" lastClr="000000"/>
      </a:dk1>
      <a:lt1>
        <a:sysClr val="window" lastClr="FFFFFF"/>
      </a:lt1>
      <a:dk2>
        <a:srgbClr val="00B5E2"/>
      </a:dk2>
      <a:lt2>
        <a:srgbClr val="4C4C4C"/>
      </a:lt2>
      <a:accent1>
        <a:srgbClr val="E0004D"/>
      </a:accent1>
      <a:accent2>
        <a:srgbClr val="6CC24A"/>
      </a:accent2>
      <a:accent3>
        <a:srgbClr val="FF8200"/>
      </a:accent3>
      <a:accent4>
        <a:srgbClr val="FBDA00"/>
      </a:accent4>
      <a:accent5>
        <a:srgbClr val="828381"/>
      </a:accent5>
      <a:accent6>
        <a:srgbClr val="A5A6A5"/>
      </a:accent6>
      <a:hlink>
        <a:srgbClr val="00B5E2"/>
      </a:hlink>
      <a:folHlink>
        <a:srgbClr val="E0004D"/>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9301</TotalTime>
  <Words>3884</Words>
  <Application>Microsoft Office PowerPoint</Application>
  <PresentationFormat>On-screen Show (4:3)</PresentationFormat>
  <Paragraphs>694</Paragraphs>
  <Slides>41</Slides>
  <Notes>41</Notes>
  <HiddenSlides>0</HiddenSlides>
  <MMClips>0</MMClips>
  <ScaleCrop>false</ScaleCrop>
  <HeadingPairs>
    <vt:vector size="8" baseType="variant">
      <vt:variant>
        <vt:lpstr>Fonts Used</vt:lpstr>
      </vt:variant>
      <vt:variant>
        <vt:i4>8</vt:i4>
      </vt:variant>
      <vt:variant>
        <vt:lpstr>Design Template</vt:lpstr>
      </vt:variant>
      <vt:variant>
        <vt:i4>16</vt:i4>
      </vt:variant>
      <vt:variant>
        <vt:lpstr>Embedded OLE Servers</vt:lpstr>
      </vt:variant>
      <vt:variant>
        <vt:i4>1</vt:i4>
      </vt:variant>
      <vt:variant>
        <vt:lpstr>Slide Titles</vt:lpstr>
      </vt:variant>
      <vt:variant>
        <vt:i4>41</vt:i4>
      </vt:variant>
    </vt:vector>
  </HeadingPairs>
  <TitlesOfParts>
    <vt:vector size="66" baseType="lpstr">
      <vt:lpstr>Arial</vt:lpstr>
      <vt:lpstr>Lucida Grande</vt:lpstr>
      <vt:lpstr>Calibri</vt:lpstr>
      <vt:lpstr>Wingdings 2</vt:lpstr>
      <vt:lpstr>Gotham Book</vt:lpstr>
      <vt:lpstr>ＭＳ Ｐゴシック</vt:lpstr>
      <vt:lpstr>Gotham Medium</vt:lpstr>
      <vt:lpstr>Helvetica</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Microsoft Excel Chart</vt:lpstr>
      <vt:lpstr>Impossible. Possible. </vt:lpstr>
      <vt:lpstr>Light = Vision</vt:lpstr>
      <vt:lpstr>Light controlling technologies</vt:lpstr>
      <vt:lpstr>Photochromics</vt:lpstr>
      <vt:lpstr>Technology continues to evolve</vt:lpstr>
      <vt:lpstr>Performance factors</vt:lpstr>
      <vt:lpstr>What if the lenses didn’t just get dark?</vt:lpstr>
      <vt:lpstr>Variable polarization, the next first</vt:lpstr>
      <vt:lpstr>Conventional photochromics vs. Transitions® Vantage™ lenses</vt:lpstr>
      <vt:lpstr>Adds another dimension</vt:lpstr>
      <vt:lpstr>The next level of glare protection for everyday lenses </vt:lpstr>
      <vt:lpstr>Four types of glare</vt:lpstr>
      <vt:lpstr>Four types of glare managed by Transitions Vantage with AR</vt:lpstr>
      <vt:lpstr>Polarization</vt:lpstr>
      <vt:lpstr>Polarization technology</vt:lpstr>
      <vt:lpstr>Transitions Vantage lenses</vt:lpstr>
      <vt:lpstr>Breaks “the polarization paradigm” </vt:lpstr>
      <vt:lpstr>Transitions® Vantage™ lens technology</vt:lpstr>
      <vt:lpstr>Variable polarization</vt:lpstr>
      <vt:lpstr>Slide 20</vt:lpstr>
      <vt:lpstr>Wearer experience testing</vt:lpstr>
      <vt:lpstr>Wearer test methodology</vt:lpstr>
      <vt:lpstr>A satisfying indoor experience</vt:lpstr>
      <vt:lpstr>Transitions Vantage lenses preferred  on key polarization benefits</vt:lpstr>
      <vt:lpstr>Superior benefits outdoors </vt:lpstr>
      <vt:lpstr>Providing a unique, new combination of benefits </vt:lpstr>
      <vt:lpstr>How Transitions Vantage lenses fit in the Transitions family of products</vt:lpstr>
      <vt:lpstr>No pair of eyes is alike</vt:lpstr>
      <vt:lpstr>Unparalleled choice</vt:lpstr>
      <vt:lpstr>Each product has a different set of attributes</vt:lpstr>
      <vt:lpstr>Delivering a different set of benefits</vt:lpstr>
      <vt:lpstr>Desirable to different patients</vt:lpstr>
      <vt:lpstr>More features + benefits =  willingness to invest more</vt:lpstr>
      <vt:lpstr>How to recommend  Transitions Vantage lenses</vt:lpstr>
      <vt:lpstr>Transitions Vantage lens patients…</vt:lpstr>
      <vt:lpstr>Questions to ask</vt:lpstr>
      <vt:lpstr>Tools to use</vt:lpstr>
      <vt:lpstr>Lens orientation</vt:lpstr>
      <vt:lpstr>Final inspection</vt:lpstr>
      <vt:lpstr>Product availability in grey color</vt:lpstr>
      <vt:lpstr>Support materials</vt:lpstr>
    </vt:vector>
  </TitlesOfParts>
  <Company>Lippincott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Lippincott Staff</dc:creator>
  <cp:lastModifiedBy>AClodfelter</cp:lastModifiedBy>
  <cp:revision>663</cp:revision>
  <dcterms:created xsi:type="dcterms:W3CDTF">2011-07-15T14:54:08Z</dcterms:created>
  <dcterms:modified xsi:type="dcterms:W3CDTF">2013-07-09T19:33:02Z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0x010100CACD5B9FC08D5D4F8CB6A97F44D75C48</vt:lpwstr>
  </property>
  <property fmtid="{D5CDD505-2E9C-101B-9397-08002B2CF9AE}" pid="3" name="_MarkAsFinal">
    <vt:bool>true</vt:bool>
  </property>
</Properties>
</file>